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4019" r:id="rId2"/>
  </p:sldMasterIdLst>
  <p:notesMasterIdLst>
    <p:notesMasterId r:id="rId13"/>
  </p:notesMasterIdLst>
  <p:sldIdLst>
    <p:sldId id="360" r:id="rId3"/>
    <p:sldId id="386" r:id="rId4"/>
    <p:sldId id="399" r:id="rId5"/>
    <p:sldId id="400" r:id="rId6"/>
    <p:sldId id="477" r:id="rId7"/>
    <p:sldId id="500" r:id="rId8"/>
    <p:sldId id="502" r:id="rId9"/>
    <p:sldId id="507" r:id="rId10"/>
    <p:sldId id="479" r:id="rId11"/>
    <p:sldId id="454" r:id="rId12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orstellung WA und BS" id="{1F25C6F4-EF54-4BA4-B973-5C0F59259747}">
          <p14:sldIdLst>
            <p14:sldId id="360"/>
            <p14:sldId id="386"/>
            <p14:sldId id="399"/>
            <p14:sldId id="400"/>
            <p14:sldId id="477"/>
          </p14:sldIdLst>
        </p14:section>
        <p14:section name="Förderungen" id="{36B4002A-6D0E-4772-A9AB-B29C0EA9C0AA}">
          <p14:sldIdLst>
            <p14:sldId id="500"/>
            <p14:sldId id="502"/>
            <p14:sldId id="507"/>
            <p14:sldId id="479"/>
          </p14:sldIdLst>
        </p14:section>
        <p14:section name="Kontaktdaten" id="{30FEA9A3-9468-4B9C-8C64-2649F7BD0CE1}">
          <p14:sldIdLst>
            <p14:sldId id="4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3E5"/>
    <a:srgbClr val="DD378E"/>
    <a:srgbClr val="CD237D"/>
    <a:srgbClr val="F0EB1E"/>
    <a:srgbClr val="006D31"/>
    <a:srgbClr val="009646"/>
    <a:srgbClr val="3A2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4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406" cy="497333"/>
          </a:xfrm>
          <a:prstGeom prst="rect">
            <a:avLst/>
          </a:prstGeom>
        </p:spPr>
        <p:txBody>
          <a:bodyPr vert="horz" lIns="88194" tIns="44097" rIns="88194" bIns="4409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750" y="1"/>
            <a:ext cx="2945405" cy="497333"/>
          </a:xfrm>
          <a:prstGeom prst="rect">
            <a:avLst/>
          </a:prstGeom>
        </p:spPr>
        <p:txBody>
          <a:bodyPr vert="horz" lIns="88194" tIns="44097" rIns="88194" bIns="44097" rtlCol="0"/>
          <a:lstStyle>
            <a:lvl1pPr algn="r">
              <a:defRPr sz="1200"/>
            </a:lvl1pPr>
          </a:lstStyle>
          <a:p>
            <a:fld id="{94A9C49A-183B-4EE0-AA67-C3FD4B287D66}" type="datetimeFigureOut">
              <a:rPr lang="de-DE" smtClean="0"/>
              <a:t>05.02.2025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94" tIns="44097" rIns="88194" bIns="44097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27" y="4777782"/>
            <a:ext cx="5438140" cy="3907834"/>
          </a:xfrm>
          <a:prstGeom prst="rect">
            <a:avLst/>
          </a:prstGeom>
        </p:spPr>
        <p:txBody>
          <a:bodyPr vert="horz" lIns="88194" tIns="44097" rIns="88194" bIns="44097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9305"/>
            <a:ext cx="2945406" cy="497333"/>
          </a:xfrm>
          <a:prstGeom prst="rect">
            <a:avLst/>
          </a:prstGeom>
        </p:spPr>
        <p:txBody>
          <a:bodyPr vert="horz" lIns="88194" tIns="44097" rIns="88194" bIns="4409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750" y="9429305"/>
            <a:ext cx="2945405" cy="497333"/>
          </a:xfrm>
          <a:prstGeom prst="rect">
            <a:avLst/>
          </a:prstGeom>
        </p:spPr>
        <p:txBody>
          <a:bodyPr vert="horz" lIns="88194" tIns="44097" rIns="88194" bIns="44097" rtlCol="0" anchor="b"/>
          <a:lstStyle>
            <a:lvl1pPr algn="r">
              <a:defRPr sz="1200"/>
            </a:lvl1pPr>
          </a:lstStyle>
          <a:p>
            <a:fld id="{67C5054F-16C3-478D-8365-1CB357EEB1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7798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5054F-16C3-478D-8365-1CB357EEB12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3032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378FB-4FC7-4DD5-A4CA-440487B585E5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4891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661454">
              <a:defRPr/>
            </a:pPr>
            <a:fld id="{627378FB-4FC7-4DD5-A4CA-440487B585E5}" type="slidenum">
              <a:rPr lang="de-AT">
                <a:solidFill>
                  <a:srgbClr val="000000"/>
                </a:solidFill>
              </a:rPr>
              <a:pPr defTabSz="661454">
                <a:defRPr/>
              </a:pPr>
              <a:t>5</a:t>
            </a:fld>
            <a:endParaRPr lang="de-A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105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378FB-4FC7-4DD5-A4CA-440487B585E5}" type="slidenum">
              <a:rPr lang="de-AT" smtClean="0"/>
              <a:pPr/>
              <a:t>10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83661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-Variante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3D_magenta_2" descr="Ein Bild, das Blume enthält.&#10;&#10;Automatisch generierte Beschreibung">
            <a:extLst>
              <a:ext uri="{FF2B5EF4-FFF2-40B4-BE49-F238E27FC236}">
                <a16:creationId xmlns:a16="http://schemas.microsoft.com/office/drawing/2014/main" id="{791E92EB-88F1-481A-949E-3437B633D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07770">
            <a:off x="2010641" y="-3253515"/>
            <a:ext cx="10173083" cy="14400000"/>
          </a:xfrm>
          <a:prstGeom prst="rect">
            <a:avLst/>
          </a:prstGeom>
        </p:spPr>
      </p:pic>
      <p:sp>
        <p:nvSpPr>
          <p:cNvPr id="6" name="Farbfläche 1">
            <a:extLst>
              <a:ext uri="{FF2B5EF4-FFF2-40B4-BE49-F238E27FC236}">
                <a16:creationId xmlns:a16="http://schemas.microsoft.com/office/drawing/2014/main" id="{7D820F27-FA13-4DF6-B693-4CBB145C810D}"/>
              </a:ext>
            </a:extLst>
          </p:cNvPr>
          <p:cNvSpPr/>
          <p:nvPr userDrawn="1"/>
        </p:nvSpPr>
        <p:spPr>
          <a:xfrm>
            <a:off x="0" y="1"/>
            <a:ext cx="5065184" cy="479303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pic>
        <p:nvPicPr>
          <p:cNvPr id="5" name="3D_magenta_1">
            <a:extLst>
              <a:ext uri="{FF2B5EF4-FFF2-40B4-BE49-F238E27FC236}">
                <a16:creationId xmlns:a16="http://schemas.microsoft.com/office/drawing/2014/main" id="{2297A603-FF4F-4446-AF92-A661A84FF6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549289">
            <a:off x="-144289" y="635647"/>
            <a:ext cx="6949175" cy="9840000"/>
          </a:xfrm>
          <a:prstGeom prst="rect">
            <a:avLst/>
          </a:prstGeom>
        </p:spPr>
      </p:pic>
      <p:sp>
        <p:nvSpPr>
          <p:cNvPr id="7" name="Farbfläche 2">
            <a:extLst>
              <a:ext uri="{FF2B5EF4-FFF2-40B4-BE49-F238E27FC236}">
                <a16:creationId xmlns:a16="http://schemas.microsoft.com/office/drawing/2014/main" id="{CE5E21A2-F8CC-46AE-A4BC-6DD83B3C2AAC}"/>
              </a:ext>
            </a:extLst>
          </p:cNvPr>
          <p:cNvSpPr/>
          <p:nvPr userDrawn="1"/>
        </p:nvSpPr>
        <p:spPr>
          <a:xfrm>
            <a:off x="8108951" y="4190621"/>
            <a:ext cx="4083048" cy="26673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10" name="Textfeld 1">
            <a:extLst>
              <a:ext uri="{FF2B5EF4-FFF2-40B4-BE49-F238E27FC236}">
                <a16:creationId xmlns:a16="http://schemas.microsoft.com/office/drawing/2014/main" id="{AE82468A-EC44-484F-8F63-7CD20C226280}"/>
              </a:ext>
            </a:extLst>
          </p:cNvPr>
          <p:cNvSpPr txBox="1"/>
          <p:nvPr userDrawn="1"/>
        </p:nvSpPr>
        <p:spPr>
          <a:xfrm>
            <a:off x="8199352" y="4311607"/>
            <a:ext cx="3750128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de-AT" sz="48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Let</a:t>
            </a:r>
            <a:r>
              <a:rPr lang="de-AT" sz="4800" b="1" spc="-107" normalizeH="0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’</a:t>
            </a:r>
            <a:r>
              <a:rPr lang="de-AT" sz="48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s</a:t>
            </a:r>
            <a:r>
              <a:rPr lang="de-AT" sz="4800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</a:t>
            </a:r>
            <a:r>
              <a:rPr lang="de-AT" sz="48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talk</a:t>
            </a:r>
            <a:r>
              <a:rPr lang="de-AT" sz="4800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</a:t>
            </a:r>
          </a:p>
          <a:p>
            <a:pPr>
              <a:lnSpc>
                <a:spcPct val="85000"/>
              </a:lnSpc>
            </a:pPr>
            <a:r>
              <a:rPr lang="de-AT" sz="4800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Vienna.</a:t>
            </a:r>
          </a:p>
        </p:txBody>
      </p:sp>
      <p:pic>
        <p:nvPicPr>
          <p:cNvPr id="9" name="WA Logo 4x4">
            <a:extLst>
              <a:ext uri="{FF2B5EF4-FFF2-40B4-BE49-F238E27FC236}">
                <a16:creationId xmlns:a16="http://schemas.microsoft.com/office/drawing/2014/main" id="{151AB3C8-8F21-42CE-BBCA-B08611212F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61600" y="0"/>
            <a:ext cx="2030400" cy="2030400"/>
          </a:xfrm>
          <a:prstGeom prst="rect">
            <a:avLst/>
          </a:prstGeom>
        </p:spPr>
      </p:pic>
      <p:sp>
        <p:nvSpPr>
          <p:cNvPr id="12" name="Titel">
            <a:extLst>
              <a:ext uri="{FF2B5EF4-FFF2-40B4-BE49-F238E27FC236}">
                <a16:creationId xmlns:a16="http://schemas.microsoft.com/office/drawing/2014/main" id="{6E8AA98A-72EA-4A38-88D8-205A5A03B5C2}"/>
              </a:ext>
            </a:extLst>
          </p:cNvPr>
          <p:cNvSpPr txBox="1"/>
          <p:nvPr userDrawn="1"/>
        </p:nvSpPr>
        <p:spPr>
          <a:xfrm>
            <a:off x="192000" y="235200"/>
            <a:ext cx="4806720" cy="2039142"/>
          </a:xfrm>
          <a:prstGeom prst="rect">
            <a:avLst/>
          </a:prstGeom>
          <a:noFill/>
        </p:spPr>
        <p:txBody>
          <a:bodyPr wrap="square" lIns="0" tIns="48000" rIns="144000" bIns="0" rtlCol="0">
            <a:spAutoFit/>
          </a:bodyPr>
          <a:lstStyle/>
          <a:p>
            <a:pPr>
              <a:lnSpc>
                <a:spcPct val="77000"/>
              </a:lnSpc>
            </a:pPr>
            <a:r>
              <a:rPr lang="de-AT" sz="84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Let</a:t>
            </a:r>
            <a:r>
              <a:rPr lang="de-AT" sz="8400" b="1" spc="-107" normalizeH="0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’</a:t>
            </a:r>
            <a:r>
              <a:rPr lang="de-AT" sz="84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s</a:t>
            </a:r>
            <a:r>
              <a:rPr lang="de-AT" sz="8400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</a:t>
            </a:r>
            <a:r>
              <a:rPr lang="de-AT" sz="8400" b="1" spc="-173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talk</a:t>
            </a:r>
            <a:r>
              <a:rPr lang="de-AT" sz="8400" b="1" spc="-173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</a:t>
            </a:r>
          </a:p>
          <a:p>
            <a:pPr>
              <a:lnSpc>
                <a:spcPct val="77000"/>
              </a:lnSpc>
            </a:pPr>
            <a:r>
              <a:rPr lang="de-AT" sz="8400" b="1" spc="-173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Gründen.</a:t>
            </a:r>
          </a:p>
        </p:txBody>
      </p:sp>
    </p:spTree>
    <p:extLst>
      <p:ext uri="{BB962C8B-B14F-4D97-AF65-F5344CB8AC3E}">
        <p14:creationId xmlns:p14="http://schemas.microsoft.com/office/powerpoint/2010/main" val="563889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+Sub+Aufzählung+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5" y="174351"/>
            <a:ext cx="5884332" cy="1776000"/>
          </a:xfrm>
        </p:spPr>
        <p:txBody>
          <a:bodyPr lIns="0" tIns="18000" rIns="10800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A246F7D-CC9A-4FA1-89AF-25FB2D309A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5808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8" name="Logo 2x2">
            <a:extLst>
              <a:ext uri="{FF2B5EF4-FFF2-40B4-BE49-F238E27FC236}">
                <a16:creationId xmlns:a16="http://schemas.microsoft.com/office/drawing/2014/main" id="{38B23618-30A4-4518-B9C1-7B41B950926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174400" y="0"/>
            <a:ext cx="1017600" cy="1017600"/>
          </a:xfrm>
          <a:pattFill prst="ltUpDiag">
            <a:fgClr>
              <a:schemeClr val="accent6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6096000" y="6579600"/>
            <a:ext cx="6096000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0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BCE01554-683C-41CB-84EA-1FD911DA6D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" y="2465161"/>
            <a:ext cx="4874685" cy="864000"/>
          </a:xfr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spc="4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Subheadline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28BF7B4-D907-43E0-A721-567938CFC8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8000" y="3738739"/>
            <a:ext cx="4057184" cy="2400000"/>
          </a:xfrm>
          <a:ln>
            <a:noFill/>
          </a:ln>
        </p:spPr>
        <p:txBody>
          <a:bodyPr lIns="0" tIns="0" rIns="0" bIns="0"/>
          <a:lstStyle>
            <a:lvl1pPr marL="215995" indent="-215995">
              <a:spcBef>
                <a:spcPts val="267"/>
              </a:spcBef>
              <a:spcAft>
                <a:spcPts val="267"/>
              </a:spcAft>
              <a:defRPr sz="1467" spc="27" baseline="0"/>
            </a:lvl1pPr>
            <a:lvl2pPr marL="407990" indent="-215995">
              <a:spcBef>
                <a:spcPts val="0"/>
              </a:spcBef>
              <a:spcAft>
                <a:spcPts val="0"/>
              </a:spcAft>
              <a:defRPr sz="1467" spc="27" baseline="0"/>
            </a:lvl2pPr>
          </a:lstStyle>
          <a:p>
            <a:pPr lvl="0"/>
            <a:r>
              <a:rPr lang="de-DE" dirty="0"/>
              <a:t>Aufzählungspunkte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896304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+Aufzählung+Bild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6" y="174352"/>
            <a:ext cx="6900329" cy="2400000"/>
          </a:xfrm>
        </p:spPr>
        <p:txBody>
          <a:bodyPr lIns="0" tIns="18000" rIns="10800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A246F7D-CC9A-4FA1-89AF-25FB2D309A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07200" y="0"/>
            <a:ext cx="4084800" cy="65808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8" name="Logo 2x2">
            <a:extLst>
              <a:ext uri="{FF2B5EF4-FFF2-40B4-BE49-F238E27FC236}">
                <a16:creationId xmlns:a16="http://schemas.microsoft.com/office/drawing/2014/main" id="{38B23618-30A4-4518-B9C1-7B41B950926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174400" y="0"/>
            <a:ext cx="1017600" cy="1017600"/>
          </a:xfrm>
          <a:pattFill prst="ltUpDiag">
            <a:fgClr>
              <a:schemeClr val="accent6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8108950" y="6579600"/>
            <a:ext cx="4083052" cy="278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36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0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1D2DA32E-2BA5-4C68-BBE6-B0417DBF5E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08000" y="3429000"/>
            <a:ext cx="6089184" cy="2709001"/>
          </a:xfrm>
          <a:ln>
            <a:noFill/>
          </a:ln>
        </p:spPr>
        <p:txBody>
          <a:bodyPr lIns="0" tIns="0" rIns="0" bIns="0"/>
          <a:lstStyle>
            <a:lvl1pPr>
              <a:spcBef>
                <a:spcPts val="267"/>
              </a:spcBef>
              <a:spcAft>
                <a:spcPts val="267"/>
              </a:spcAft>
              <a:defRPr sz="2267" spc="40" baseline="0"/>
            </a:lvl1pPr>
            <a:lvl2pPr marL="551986">
              <a:defRPr sz="2267" spc="40" baseline="0"/>
            </a:lvl2pPr>
          </a:lstStyle>
          <a:p>
            <a:pPr lvl="0"/>
            <a:r>
              <a:rPr lang="de-DE" dirty="0"/>
              <a:t>Aufzählungspunkte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482277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+Text+Bil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arbfläche">
            <a:extLst>
              <a:ext uri="{FF2B5EF4-FFF2-40B4-BE49-F238E27FC236}">
                <a16:creationId xmlns:a16="http://schemas.microsoft.com/office/drawing/2014/main" id="{38ACE6A9-830C-40E6-80D2-93E91F0DC340}"/>
              </a:ext>
            </a:extLst>
          </p:cNvPr>
          <p:cNvSpPr/>
          <p:nvPr userDrawn="1"/>
        </p:nvSpPr>
        <p:spPr>
          <a:xfrm>
            <a:off x="0" y="-911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3604" y="1214402"/>
            <a:ext cx="4050833" cy="4567767"/>
          </a:xfrm>
        </p:spPr>
        <p:txBody>
          <a:bodyPr lIns="0" tIns="10800" rIns="0" bIns="0" anchor="ctr" anchorCtr="0"/>
          <a:lstStyle>
            <a:lvl1pPr>
              <a:lnSpc>
                <a:spcPct val="85000"/>
              </a:lnSpc>
              <a:defRPr sz="4000" b="1" spc="-93" baseline="0">
                <a:solidFill>
                  <a:schemeClr val="tx1"/>
                </a:solidFill>
                <a:latin typeface="Neue Haas Grotesk Text Pro" panose="020B0504020202020204" pitchFamily="34" charset="0"/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26D54849-2007-4FB4-AE4A-E3CDC785F5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001" y="4120319"/>
            <a:ext cx="4050833" cy="2016000"/>
          </a:xfr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14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A246F7D-CC9A-4FA1-89AF-25FB2D309A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3429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6096000" y="6579600"/>
            <a:ext cx="6096000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0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F98E397-B267-451D-9688-6ECDDC97F6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74400" y="0"/>
            <a:ext cx="1017600" cy="10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79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Tex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6" y="172800"/>
            <a:ext cx="8923865" cy="1776000"/>
          </a:xfrm>
        </p:spPr>
        <p:txBody>
          <a:bodyPr lIns="0" tIns="10800" rIns="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26D54849-2007-4FB4-AE4A-E3CDC785F5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001" y="3429000"/>
            <a:ext cx="9130833" cy="2284267"/>
          </a:xfr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sz="2267" spc="4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6096005" y="6579600"/>
            <a:ext cx="6095999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7927"/>
            <a:ext cx="4656000" cy="364800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94913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Aufzählu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6" y="174351"/>
            <a:ext cx="8923865" cy="1776000"/>
          </a:xfrm>
        </p:spPr>
        <p:txBody>
          <a:bodyPr lIns="0" tIns="10800" rIns="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6096000" y="6579600"/>
            <a:ext cx="6096000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0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93B1460-2D8D-4450-AD20-33BD38A40D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09650" y="3429000"/>
            <a:ext cx="9129183" cy="2283000"/>
          </a:xfrm>
        </p:spPr>
        <p:txBody>
          <a:bodyPr lIns="0" tIns="0" rIns="0" bIns="0"/>
          <a:lstStyle>
            <a:lvl1pPr>
              <a:spcBef>
                <a:spcPts val="267"/>
              </a:spcBef>
              <a:spcAft>
                <a:spcPts val="267"/>
              </a:spcAft>
              <a:defRPr sz="2267" spc="40" baseline="0"/>
            </a:lvl1pPr>
            <a:lvl2pPr marL="551986">
              <a:defRPr sz="2267" spc="40" baseline="0"/>
            </a:lvl2pPr>
          </a:lstStyle>
          <a:p>
            <a:pPr lvl="0"/>
            <a:r>
              <a:rPr lang="de-DE" dirty="0"/>
              <a:t>Aufzählungspunkte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691228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Sub+Aufzählung2x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6" y="174352"/>
            <a:ext cx="8923865" cy="1104000"/>
          </a:xfrm>
        </p:spPr>
        <p:txBody>
          <a:bodyPr lIns="0" tIns="10800" rIns="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6096000" y="6579600"/>
            <a:ext cx="6096000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0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BCE01554-683C-41CB-84EA-1FD911DA6D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2000" y="1831587"/>
            <a:ext cx="6906685" cy="864000"/>
          </a:xfr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spc="4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Subheadline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42E4694-DE19-464F-81F8-5A57478732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8000" y="3429001"/>
            <a:ext cx="4081397" cy="2282852"/>
          </a:xfrm>
        </p:spPr>
        <p:txBody>
          <a:bodyPr lIns="0" tIns="0" rIns="0" bIns="0"/>
          <a:lstStyle>
            <a:lvl1pPr marL="215995" indent="-215995">
              <a:spcBef>
                <a:spcPts val="267"/>
              </a:spcBef>
              <a:spcAft>
                <a:spcPts val="267"/>
              </a:spcAft>
              <a:defRPr sz="1467" spc="27" baseline="0"/>
            </a:lvl1pPr>
            <a:lvl2pPr marL="407990" indent="-215995">
              <a:defRPr sz="1467" spc="27" baseline="0"/>
            </a:lvl2pPr>
          </a:lstStyle>
          <a:p>
            <a:pPr lvl="0"/>
            <a:r>
              <a:rPr lang="de-DE" dirty="0"/>
              <a:t>Aufzählungspunkte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4076802B-C5F1-4418-8EC3-4B00429D01F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62400" y="3427892"/>
            <a:ext cx="4081397" cy="2283960"/>
          </a:xfrm>
        </p:spPr>
        <p:txBody>
          <a:bodyPr lIns="0" tIns="0" rIns="0" bIns="0"/>
          <a:lstStyle>
            <a:lvl1pPr marL="215995" indent="-215995">
              <a:spcBef>
                <a:spcPts val="267"/>
              </a:spcBef>
              <a:spcAft>
                <a:spcPts val="267"/>
              </a:spcAft>
              <a:defRPr sz="1467" spc="27" baseline="0"/>
            </a:lvl1pPr>
            <a:lvl2pPr marL="407990" indent="-215995">
              <a:defRPr sz="1467" spc="27" baseline="0"/>
            </a:lvl2pPr>
          </a:lstStyle>
          <a:p>
            <a:pPr lvl="0"/>
            <a:r>
              <a:rPr lang="de-DE" dirty="0"/>
              <a:t>Aufzählungspunkte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658858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Sub+Aufzählung1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6" y="174352"/>
            <a:ext cx="8923865" cy="1104000"/>
          </a:xfrm>
        </p:spPr>
        <p:txBody>
          <a:bodyPr lIns="0" tIns="10800" rIns="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6096000" y="6579600"/>
            <a:ext cx="6096000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0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BCE01554-683C-41CB-84EA-1FD911DA6D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2000" y="1833300"/>
            <a:ext cx="6906685" cy="864000"/>
          </a:xfr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spc="4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Subheadline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42E4694-DE19-464F-81F8-5A57478732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8000" y="3427201"/>
            <a:ext cx="9159547" cy="2273868"/>
          </a:xfrm>
        </p:spPr>
        <p:txBody>
          <a:bodyPr lIns="0" tIns="0" rIns="0" bIns="0"/>
          <a:lstStyle>
            <a:lvl1pPr marL="287993" indent="-287993">
              <a:spcBef>
                <a:spcPts val="267"/>
              </a:spcBef>
              <a:spcAft>
                <a:spcPts val="267"/>
              </a:spcAft>
              <a:defRPr sz="2000" spc="27" baseline="0"/>
            </a:lvl1pPr>
            <a:lvl2pPr marL="551986" indent="-287993">
              <a:defRPr sz="2000" spc="27" baseline="0"/>
            </a:lvl2pPr>
          </a:lstStyle>
          <a:p>
            <a:pPr lvl="0"/>
            <a:r>
              <a:rPr lang="de-DE" dirty="0"/>
              <a:t>Aufzählungspunkte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066279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Sub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6" y="174352"/>
            <a:ext cx="8923865" cy="1104000"/>
          </a:xfrm>
        </p:spPr>
        <p:txBody>
          <a:bodyPr lIns="0" tIns="10800" rIns="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6096000" y="6579600"/>
            <a:ext cx="6096000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0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BCE01554-683C-41CB-84EA-1FD911DA6D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2000" y="1833600"/>
            <a:ext cx="6906685" cy="864000"/>
          </a:xfr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spc="4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Subheadline bearbeiten</a:t>
            </a:r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88F0F3FA-AC51-4181-B958-1314B583E9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9652" y="3428999"/>
            <a:ext cx="9130833" cy="2291764"/>
          </a:xfr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sz="2000" spc="4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</p:spTree>
    <p:extLst>
      <p:ext uri="{BB962C8B-B14F-4D97-AF65-F5344CB8AC3E}">
        <p14:creationId xmlns:p14="http://schemas.microsoft.com/office/powerpoint/2010/main" val="39160284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Aufzählung2x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6" y="174352"/>
            <a:ext cx="8923865" cy="1728000"/>
          </a:xfrm>
        </p:spPr>
        <p:txBody>
          <a:bodyPr lIns="0" tIns="10800" rIns="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6096000" y="6579600"/>
            <a:ext cx="6096000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0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9D4EF35-092D-480F-AD8B-A7ADA98077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8000" y="2814354"/>
            <a:ext cx="4081397" cy="2904317"/>
          </a:xfrm>
          <a:ln>
            <a:noFill/>
          </a:ln>
        </p:spPr>
        <p:txBody>
          <a:bodyPr lIns="0" tIns="0" rIns="0" bIns="0"/>
          <a:lstStyle>
            <a:lvl1pPr>
              <a:spcBef>
                <a:spcPts val="267"/>
              </a:spcBef>
              <a:spcAft>
                <a:spcPts val="267"/>
              </a:spcAft>
              <a:defRPr sz="2000" spc="27" baseline="0"/>
            </a:lvl1pPr>
            <a:lvl2pPr marL="551986">
              <a:defRPr sz="2000" spc="27" baseline="0"/>
            </a:lvl2pPr>
          </a:lstStyle>
          <a:p>
            <a:pPr lvl="0"/>
            <a:r>
              <a:rPr lang="de-DE" dirty="0"/>
              <a:t>Aufzählungspunkte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1FDDE31F-48DC-4B14-AECD-C3C9210B46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62400" y="2814354"/>
            <a:ext cx="4081397" cy="2904317"/>
          </a:xfrm>
          <a:ln>
            <a:noFill/>
          </a:ln>
        </p:spPr>
        <p:txBody>
          <a:bodyPr lIns="0" tIns="0" rIns="0" bIns="0"/>
          <a:lstStyle>
            <a:lvl1pPr>
              <a:spcBef>
                <a:spcPts val="267"/>
              </a:spcBef>
              <a:spcAft>
                <a:spcPts val="267"/>
              </a:spcAft>
              <a:defRPr sz="2000" spc="27" baseline="0"/>
            </a:lvl1pPr>
            <a:lvl2pPr marL="551986">
              <a:defRPr sz="2000" spc="27" baseline="0"/>
            </a:lvl2pPr>
          </a:lstStyle>
          <a:p>
            <a:pPr lvl="0"/>
            <a:r>
              <a:rPr lang="de-DE" dirty="0"/>
              <a:t>Aufzählungspunkte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799747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1x+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40003" y="4212651"/>
            <a:ext cx="8113183" cy="1324800"/>
          </a:xfrm>
        </p:spPr>
        <p:txBody>
          <a:bodyPr lIns="0" tIns="10800" rIns="0" bIns="0"/>
          <a:lstStyle>
            <a:lvl1pPr algn="ctr">
              <a:lnSpc>
                <a:spcPct val="85000"/>
              </a:lnSpc>
              <a:defRPr sz="4800" b="1" spc="-93" baseline="0">
                <a:solidFill>
                  <a:schemeClr val="tx1"/>
                </a:solidFill>
                <a:latin typeface="Neue Haas Grotesk Text Pro" panose="020B0504020202020204" pitchFamily="34" charset="0"/>
              </a:defRPr>
            </a:lvl1pPr>
          </a:lstStyle>
          <a:p>
            <a:r>
              <a:rPr lang="de-DE" dirty="0"/>
              <a:t>Text bearbeiten</a:t>
            </a:r>
            <a:endParaRPr lang="de-AT" dirty="0"/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8126400" y="6579600"/>
            <a:ext cx="4065600" cy="278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0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D693D477-643F-4E9C-857A-AB638B73ED5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826400" y="1444800"/>
            <a:ext cx="2539200" cy="2539200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830610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-Variante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arbfläche 1">
            <a:extLst>
              <a:ext uri="{FF2B5EF4-FFF2-40B4-BE49-F238E27FC236}">
                <a16:creationId xmlns:a16="http://schemas.microsoft.com/office/drawing/2014/main" id="{7D820F27-FA13-4DF6-B693-4CBB145C810D}"/>
              </a:ext>
            </a:extLst>
          </p:cNvPr>
          <p:cNvSpPr/>
          <p:nvPr userDrawn="1"/>
        </p:nvSpPr>
        <p:spPr>
          <a:xfrm>
            <a:off x="0" y="1"/>
            <a:ext cx="6081184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7000"/>
              </a:lnSpc>
            </a:pPr>
            <a:endParaRPr lang="de-AT" sz="1800" dirty="0"/>
          </a:p>
        </p:txBody>
      </p:sp>
      <p:pic>
        <p:nvPicPr>
          <p:cNvPr id="5" name="3D_cyan" descr="Ein Bild, das Pflanze enthält.&#10;&#10;Automatisch generierte Beschreibung">
            <a:extLst>
              <a:ext uri="{FF2B5EF4-FFF2-40B4-BE49-F238E27FC236}">
                <a16:creationId xmlns:a16="http://schemas.microsoft.com/office/drawing/2014/main" id="{EC498523-47D9-49CB-A3EF-602A03E83E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63219">
            <a:off x="187767" y="-3058543"/>
            <a:ext cx="11728869" cy="16608000"/>
          </a:xfrm>
          <a:prstGeom prst="rect">
            <a:avLst/>
          </a:prstGeom>
        </p:spPr>
      </p:pic>
      <p:sp>
        <p:nvSpPr>
          <p:cNvPr id="7" name="Farbfläche 2">
            <a:extLst>
              <a:ext uri="{FF2B5EF4-FFF2-40B4-BE49-F238E27FC236}">
                <a16:creationId xmlns:a16="http://schemas.microsoft.com/office/drawing/2014/main" id="{CE5E21A2-F8CC-46AE-A4BC-6DD83B3C2AAC}"/>
              </a:ext>
            </a:extLst>
          </p:cNvPr>
          <p:cNvSpPr/>
          <p:nvPr userDrawn="1"/>
        </p:nvSpPr>
        <p:spPr>
          <a:xfrm>
            <a:off x="5065184" y="5461000"/>
            <a:ext cx="7126816" cy="1397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10" name="Textfeld 1">
            <a:extLst>
              <a:ext uri="{FF2B5EF4-FFF2-40B4-BE49-F238E27FC236}">
                <a16:creationId xmlns:a16="http://schemas.microsoft.com/office/drawing/2014/main" id="{AE82468A-EC44-484F-8F63-7CD20C226280}"/>
              </a:ext>
            </a:extLst>
          </p:cNvPr>
          <p:cNvSpPr txBox="1"/>
          <p:nvPr userDrawn="1"/>
        </p:nvSpPr>
        <p:spPr>
          <a:xfrm>
            <a:off x="5145621" y="5586590"/>
            <a:ext cx="5764329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85000"/>
              </a:lnSpc>
            </a:pPr>
            <a:r>
              <a:rPr lang="de-AT" sz="48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Let</a:t>
            </a:r>
            <a:r>
              <a:rPr lang="de-AT" sz="4800" b="1" spc="-107" normalizeH="0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’</a:t>
            </a:r>
            <a:r>
              <a:rPr lang="de-AT" sz="48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s</a:t>
            </a:r>
            <a:r>
              <a:rPr lang="de-AT" sz="4800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</a:t>
            </a:r>
            <a:r>
              <a:rPr lang="de-AT" sz="48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talk</a:t>
            </a:r>
            <a:r>
              <a:rPr lang="de-AT" sz="4800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Vienna.</a:t>
            </a:r>
          </a:p>
        </p:txBody>
      </p:sp>
      <p:pic>
        <p:nvPicPr>
          <p:cNvPr id="11" name="WA Logo 4x4">
            <a:extLst>
              <a:ext uri="{FF2B5EF4-FFF2-40B4-BE49-F238E27FC236}">
                <a16:creationId xmlns:a16="http://schemas.microsoft.com/office/drawing/2014/main" id="{545A16A3-8029-440A-BFCE-F8ABAA0757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61600" y="3432173"/>
            <a:ext cx="2030400" cy="2030400"/>
          </a:xfrm>
          <a:prstGeom prst="rect">
            <a:avLst/>
          </a:prstGeom>
        </p:spPr>
      </p:pic>
      <p:sp>
        <p:nvSpPr>
          <p:cNvPr id="8" name="Titel">
            <a:extLst>
              <a:ext uri="{FF2B5EF4-FFF2-40B4-BE49-F238E27FC236}">
                <a16:creationId xmlns:a16="http://schemas.microsoft.com/office/drawing/2014/main" id="{0EFC6EA0-5D53-44A9-8FB4-691803A380F6}"/>
              </a:ext>
            </a:extLst>
          </p:cNvPr>
          <p:cNvSpPr txBox="1"/>
          <p:nvPr userDrawn="1"/>
        </p:nvSpPr>
        <p:spPr>
          <a:xfrm>
            <a:off x="192001" y="235200"/>
            <a:ext cx="6251697" cy="2102108"/>
          </a:xfrm>
          <a:prstGeom prst="rect">
            <a:avLst/>
          </a:prstGeom>
          <a:noFill/>
        </p:spPr>
        <p:txBody>
          <a:bodyPr wrap="square" lIns="0" tIns="48000" rIns="144000" bIns="0" rtlCol="0">
            <a:spAutoFit/>
          </a:bodyPr>
          <a:lstStyle/>
          <a:p>
            <a:pPr>
              <a:lnSpc>
                <a:spcPct val="77000"/>
              </a:lnSpc>
            </a:pPr>
            <a:r>
              <a:rPr lang="de-AT" sz="8666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Let</a:t>
            </a:r>
            <a:r>
              <a:rPr lang="de-AT" sz="8666" b="1" spc="-107" normalizeH="0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’</a:t>
            </a:r>
            <a:r>
              <a:rPr lang="de-AT" sz="8666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s</a:t>
            </a:r>
            <a:r>
              <a:rPr lang="de-AT" sz="8666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</a:t>
            </a:r>
            <a:r>
              <a:rPr lang="de-AT" sz="8666" b="1" spc="0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talk</a:t>
            </a:r>
            <a:r>
              <a:rPr lang="de-AT" sz="8666" b="1" spc="-173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</a:t>
            </a:r>
          </a:p>
          <a:p>
            <a:pPr>
              <a:lnSpc>
                <a:spcPct val="77000"/>
              </a:lnSpc>
            </a:pPr>
            <a:r>
              <a:rPr lang="de-AT" sz="8666" b="1" spc="0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ideas</a:t>
            </a:r>
            <a:r>
              <a:rPr lang="de-AT" sz="8666" b="1" spc="0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3227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Icon3x+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6" y="174351"/>
            <a:ext cx="8923865" cy="1104000"/>
          </a:xfrm>
        </p:spPr>
        <p:txBody>
          <a:bodyPr lIns="0" tIns="10800" rIns="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8126400" y="6579600"/>
            <a:ext cx="4065600" cy="278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7927"/>
            <a:ext cx="4656000" cy="364800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2" name="Bildplatzhalter 1">
            <a:extLst>
              <a:ext uri="{FF2B5EF4-FFF2-40B4-BE49-F238E27FC236}">
                <a16:creationId xmlns:a16="http://schemas.microsoft.com/office/drawing/2014/main" id="{5DD83E13-8984-41FB-B77D-A759E1F8E62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449600" y="2376000"/>
            <a:ext cx="2121600" cy="2121600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Icon</a:t>
            </a:r>
          </a:p>
        </p:txBody>
      </p:sp>
      <p:sp>
        <p:nvSpPr>
          <p:cNvPr id="13" name="Textplatzhalter 1">
            <a:extLst>
              <a:ext uri="{FF2B5EF4-FFF2-40B4-BE49-F238E27FC236}">
                <a16:creationId xmlns:a16="http://schemas.microsoft.com/office/drawing/2014/main" id="{8F43F254-7C49-4AF6-8C3A-36397B08DE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7604" y="4680001"/>
            <a:ext cx="3041649" cy="333024"/>
          </a:xfrm>
        </p:spPr>
        <p:txBody>
          <a:bodyPr lIns="72000" tIns="72000" rIns="72000" bIns="7200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733"/>
              </a:spcAft>
              <a:buSzPct val="150000"/>
              <a:buFontTx/>
              <a:buNone/>
              <a:defRPr sz="1467" b="1" spc="27" baseline="0">
                <a:solidFill>
                  <a:schemeClr val="tx1"/>
                </a:solidFill>
                <a:latin typeface="Neue Haas Grotesk Text Pro" panose="020B0504020202020204" pitchFamily="34" charset="0"/>
              </a:defRPr>
            </a:lvl1pPr>
            <a:lvl2pPr marL="457189" indent="0">
              <a:buFontTx/>
              <a:buNone/>
              <a:defRPr sz="1467"/>
            </a:lvl2pPr>
          </a:lstStyle>
          <a:p>
            <a:pPr lvl="0"/>
            <a:r>
              <a:rPr lang="de-DE" dirty="0"/>
              <a:t>Headline bearbeiten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EE92D24F-EA7D-47A2-802F-291A2FD942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6400" y="4934400"/>
            <a:ext cx="3216000" cy="782400"/>
          </a:xfrm>
        </p:spPr>
        <p:txBody>
          <a:bodyPr lIns="72000" tIns="72000" rIns="72000" bIns="7200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733"/>
              </a:spcAft>
              <a:buSzPct val="150000"/>
              <a:buFontTx/>
              <a:buNone/>
              <a:defRPr sz="1467" b="0" spc="27" baseline="0">
                <a:solidFill>
                  <a:schemeClr val="tx1"/>
                </a:solidFill>
              </a:defRPr>
            </a:lvl1pPr>
            <a:lvl2pPr marL="457189" indent="0">
              <a:buFontTx/>
              <a:buNone/>
              <a:defRPr sz="1467"/>
            </a:lvl2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15" name="Bildplatzhalter 2">
            <a:extLst>
              <a:ext uri="{FF2B5EF4-FFF2-40B4-BE49-F238E27FC236}">
                <a16:creationId xmlns:a16="http://schemas.microsoft.com/office/drawing/2014/main" id="{32B3C73F-5BC6-462A-A114-40A6F059860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011200" y="2376000"/>
            <a:ext cx="2121600" cy="2121600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Icon</a:t>
            </a:r>
          </a:p>
        </p:txBody>
      </p: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6CD4B836-C509-4DEA-B253-5E77C354E52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572800" y="2376000"/>
            <a:ext cx="2121600" cy="2121600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Icon</a:t>
            </a:r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00AE3A15-B1CC-4710-BB85-3988011BB15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9204" y="4680001"/>
            <a:ext cx="3041649" cy="333024"/>
          </a:xfrm>
        </p:spPr>
        <p:txBody>
          <a:bodyPr lIns="72000" tIns="72000" rIns="72000" bIns="7200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733"/>
              </a:spcAft>
              <a:buSzPct val="150000"/>
              <a:buFontTx/>
              <a:buNone/>
              <a:defRPr lang="de-DE" sz="1467" b="1" kern="1200" spc="27" baseline="0" dirty="0">
                <a:solidFill>
                  <a:schemeClr val="tx1"/>
                </a:solidFill>
                <a:latin typeface="Neue Haas Grotesk Text Pro" panose="020B0504020202020204" pitchFamily="34" charset="0"/>
                <a:ea typeface="+mn-ea"/>
                <a:cs typeface="+mn-cs"/>
              </a:defRPr>
            </a:lvl1pPr>
            <a:lvl2pPr marL="457189" indent="0">
              <a:buFontTx/>
              <a:buNone/>
              <a:defRPr sz="1467"/>
            </a:lvl2pPr>
          </a:lstStyle>
          <a:p>
            <a:pPr lvl="0"/>
            <a:r>
              <a:rPr lang="de-DE" dirty="0"/>
              <a:t>Headline bearbeiten</a:t>
            </a:r>
          </a:p>
        </p:txBody>
      </p:sp>
      <p:sp>
        <p:nvSpPr>
          <p:cNvPr id="25" name="Textplatzhalter 4">
            <a:extLst>
              <a:ext uri="{FF2B5EF4-FFF2-40B4-BE49-F238E27FC236}">
                <a16:creationId xmlns:a16="http://schemas.microsoft.com/office/drawing/2014/main" id="{09FC5305-7B72-4D7D-9DD0-507C1CB96B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88000" y="4934400"/>
            <a:ext cx="3216000" cy="782400"/>
          </a:xfrm>
        </p:spPr>
        <p:txBody>
          <a:bodyPr lIns="72000" tIns="72000" rIns="72000" bIns="7200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733"/>
              </a:spcAft>
              <a:buSzPct val="150000"/>
              <a:buFontTx/>
              <a:buNone/>
              <a:defRPr sz="1467" b="0" spc="27" baseline="0">
                <a:solidFill>
                  <a:schemeClr val="tx1"/>
                </a:solidFill>
              </a:defRPr>
            </a:lvl1pPr>
            <a:lvl2pPr marL="457189" indent="0">
              <a:buFontTx/>
              <a:buNone/>
              <a:defRPr sz="1467"/>
            </a:lvl2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26" name="Textplatzhalter 5">
            <a:extLst>
              <a:ext uri="{FF2B5EF4-FFF2-40B4-BE49-F238E27FC236}">
                <a16:creationId xmlns:a16="http://schemas.microsoft.com/office/drawing/2014/main" id="{4739FD57-51E2-4D7F-8F07-BA61BB654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1204" y="4680001"/>
            <a:ext cx="3041649" cy="333024"/>
          </a:xfrm>
        </p:spPr>
        <p:txBody>
          <a:bodyPr lIns="72000" tIns="72000" rIns="72000" bIns="7200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733"/>
              </a:spcAft>
              <a:buSzPct val="150000"/>
              <a:buFontTx/>
              <a:buNone/>
              <a:defRPr lang="de-DE" sz="1467" b="1" kern="1200" spc="27" baseline="0" dirty="0">
                <a:solidFill>
                  <a:schemeClr val="tx1"/>
                </a:solidFill>
                <a:latin typeface="Neue Haas Grotesk Text Pro" panose="020B0504020202020204" pitchFamily="34" charset="0"/>
                <a:ea typeface="+mn-ea"/>
                <a:cs typeface="+mn-cs"/>
              </a:defRPr>
            </a:lvl1pPr>
            <a:lvl2pPr marL="457189" indent="0">
              <a:buFontTx/>
              <a:buNone/>
              <a:defRPr sz="1467"/>
            </a:lvl2pPr>
          </a:lstStyle>
          <a:p>
            <a:pPr lvl="0"/>
            <a:r>
              <a:rPr lang="de-DE" dirty="0"/>
              <a:t>Headline bearbeiten</a:t>
            </a:r>
          </a:p>
        </p:txBody>
      </p:sp>
      <p:sp>
        <p:nvSpPr>
          <p:cNvPr id="27" name="Textplatzhalter 6">
            <a:extLst>
              <a:ext uri="{FF2B5EF4-FFF2-40B4-BE49-F238E27FC236}">
                <a16:creationId xmlns:a16="http://schemas.microsoft.com/office/drawing/2014/main" id="{F7BC24A9-DEBC-4540-BA39-5EE4FAC0CB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40000" y="4934400"/>
            <a:ext cx="3216000" cy="782400"/>
          </a:xfrm>
        </p:spPr>
        <p:txBody>
          <a:bodyPr lIns="72000" tIns="72000" rIns="72000" bIns="7200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733"/>
              </a:spcAft>
              <a:buSzPct val="150000"/>
              <a:buFontTx/>
              <a:buNone/>
              <a:defRPr sz="1467" b="0" spc="27" baseline="0">
                <a:solidFill>
                  <a:schemeClr val="tx1"/>
                </a:solidFill>
              </a:defRPr>
            </a:lvl1pPr>
            <a:lvl2pPr marL="457189" indent="0">
              <a:buFontTx/>
              <a:buNone/>
              <a:defRPr sz="1467"/>
            </a:lvl2pPr>
          </a:lstStyle>
          <a:p>
            <a:pPr lvl="0"/>
            <a:r>
              <a:rPr lang="de-DE" dirty="0"/>
              <a:t>Text bearbeiten</a:t>
            </a:r>
          </a:p>
        </p:txBody>
      </p:sp>
    </p:spTree>
    <p:extLst>
      <p:ext uri="{BB962C8B-B14F-4D97-AF65-F5344CB8AC3E}">
        <p14:creationId xmlns:p14="http://schemas.microsoft.com/office/powerpoint/2010/main" val="2785016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hl1x+Tex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39413" y="1680000"/>
            <a:ext cx="8113183" cy="2462477"/>
          </a:xfrm>
        </p:spPr>
        <p:txBody>
          <a:bodyPr lIns="0" tIns="0" rIns="0" bIns="0"/>
          <a:lstStyle>
            <a:lvl1pPr algn="ctr">
              <a:lnSpc>
                <a:spcPts val="19200"/>
              </a:lnSpc>
              <a:defRPr sz="16000" b="1" spc="-853" baseline="0">
                <a:solidFill>
                  <a:schemeClr val="tx1"/>
                </a:solidFill>
                <a:latin typeface="Neue Haas Grotesk Text Pro" panose="020B0504020202020204" pitchFamily="34" charset="0"/>
              </a:defRPr>
            </a:lvl1pPr>
          </a:lstStyle>
          <a:p>
            <a:r>
              <a:rPr lang="de-DE" dirty="0"/>
              <a:t>Zahl</a:t>
            </a:r>
            <a:endParaRPr lang="de-AT" dirty="0"/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6096000" y="6579600"/>
            <a:ext cx="6096000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0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50EBC034-8275-47F1-8459-EDAC5275BC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39413" y="4225527"/>
            <a:ext cx="8113183" cy="1483200"/>
          </a:xfrm>
        </p:spPr>
        <p:txBody>
          <a:bodyPr lIns="0" tIns="0" rIns="0" bIns="0" anchor="t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6000" spc="-10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</p:spTree>
    <p:extLst>
      <p:ext uri="{BB962C8B-B14F-4D97-AF65-F5344CB8AC3E}">
        <p14:creationId xmlns:p14="http://schemas.microsoft.com/office/powerpoint/2010/main" val="2146724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Zahl3x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arbfläche 1">
            <a:extLst>
              <a:ext uri="{FF2B5EF4-FFF2-40B4-BE49-F238E27FC236}">
                <a16:creationId xmlns:a16="http://schemas.microsoft.com/office/drawing/2014/main" id="{38ACE6A9-830C-40E6-80D2-93E91F0DC340}"/>
              </a:ext>
            </a:extLst>
          </p:cNvPr>
          <p:cNvSpPr/>
          <p:nvPr userDrawn="1"/>
        </p:nvSpPr>
        <p:spPr>
          <a:xfrm>
            <a:off x="-1" y="1004212"/>
            <a:ext cx="4062940" cy="5853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12" name="Farbfläche 2">
            <a:extLst>
              <a:ext uri="{FF2B5EF4-FFF2-40B4-BE49-F238E27FC236}">
                <a16:creationId xmlns:a16="http://schemas.microsoft.com/office/drawing/2014/main" id="{701258D5-8D3C-4FFA-8EC4-98FE29AA56E2}"/>
              </a:ext>
            </a:extLst>
          </p:cNvPr>
          <p:cNvSpPr/>
          <p:nvPr userDrawn="1"/>
        </p:nvSpPr>
        <p:spPr>
          <a:xfrm>
            <a:off x="4062941" y="1003302"/>
            <a:ext cx="4062939" cy="58537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14" name="Farbfläche 3">
            <a:extLst>
              <a:ext uri="{FF2B5EF4-FFF2-40B4-BE49-F238E27FC236}">
                <a16:creationId xmlns:a16="http://schemas.microsoft.com/office/drawing/2014/main" id="{4F9AC47A-C564-4700-B3D4-7569CA78F9D3}"/>
              </a:ext>
            </a:extLst>
          </p:cNvPr>
          <p:cNvSpPr/>
          <p:nvPr userDrawn="1"/>
        </p:nvSpPr>
        <p:spPr>
          <a:xfrm>
            <a:off x="8129061" y="1004211"/>
            <a:ext cx="4062939" cy="58537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5" y="131125"/>
            <a:ext cx="7929028" cy="344883"/>
          </a:xfrm>
        </p:spPr>
        <p:txBody>
          <a:bodyPr lIns="0" tIns="10800" rIns="0" bIns="0"/>
          <a:lstStyle>
            <a:lvl1pPr>
              <a:lnSpc>
                <a:spcPct val="100000"/>
              </a:lnSpc>
              <a:defRPr sz="2400" spc="4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6D54849-2007-4FB4-AE4A-E3CDC785F5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500" y="2668800"/>
            <a:ext cx="3860800" cy="2400000"/>
          </a:xfrm>
        </p:spPr>
        <p:txBody>
          <a:bodyPr lIns="0" tIns="0" rIns="10800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22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8126400" y="6579600"/>
            <a:ext cx="4065600" cy="278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36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0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5" name="Textplatzhalter 1">
            <a:extLst>
              <a:ext uri="{FF2B5EF4-FFF2-40B4-BE49-F238E27FC236}">
                <a16:creationId xmlns:a16="http://schemas.microsoft.com/office/drawing/2014/main" id="{6CC1AB36-A91B-4685-95C1-2C04DC0936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" y="1727202"/>
            <a:ext cx="3860800" cy="563033"/>
          </a:xfrm>
        </p:spPr>
        <p:txBody>
          <a:bodyPr lIns="0" tIns="0" rIns="108000" bIns="0" anchor="t" anchorCtr="0"/>
          <a:lstStyle>
            <a:lvl1pPr marL="0" indent="0">
              <a:lnSpc>
                <a:spcPts val="4267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9333" b="1" spc="27" baseline="0">
                <a:solidFill>
                  <a:schemeClr val="tx1"/>
                </a:solidFill>
                <a:latin typeface="Neue Haas Grotesk Text Pro" panose="020B0504020202020204" pitchFamily="34" charset="0"/>
              </a:defRPr>
            </a:lvl1pPr>
          </a:lstStyle>
          <a:p>
            <a:pPr lvl="0"/>
            <a:r>
              <a:rPr lang="de-DE" dirty="0"/>
              <a:t>Zahl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13118826-C7E2-42EF-945E-2067DFF26B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52800" y="2668800"/>
            <a:ext cx="3860800" cy="2400000"/>
          </a:xfrm>
        </p:spPr>
        <p:txBody>
          <a:bodyPr lIns="0" tIns="0" rIns="10800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22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2185BB38-86E4-414F-913C-3A7ACCBF59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3200" y="1243200"/>
            <a:ext cx="3860800" cy="855133"/>
          </a:xfrm>
        </p:spPr>
        <p:txBody>
          <a:bodyPr lIns="0" tIns="0" rIns="108000" bIns="0" anchor="t" anchorCtr="0"/>
          <a:lstStyle>
            <a:lvl1pPr marL="0" indent="0">
              <a:lnSpc>
                <a:spcPts val="6667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6667" b="1" spc="27" baseline="0">
                <a:solidFill>
                  <a:schemeClr val="tx1"/>
                </a:solidFill>
                <a:latin typeface="Neue Haas Grotesk Text Pro" panose="020B0504020202020204" pitchFamily="34" charset="0"/>
              </a:defRPr>
            </a:lvl1pPr>
          </a:lstStyle>
          <a:p>
            <a:pPr lvl="0"/>
            <a:r>
              <a:rPr lang="de-DE" dirty="0"/>
              <a:t>Zahl</a:t>
            </a:r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89352B1B-83AB-4EC9-BC45-6D186D5CAD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23200" y="2668800"/>
            <a:ext cx="3860800" cy="2400000"/>
          </a:xfrm>
        </p:spPr>
        <p:txBody>
          <a:bodyPr lIns="0" tIns="0" rIns="10800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22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19" name="Textplatzhalter 5">
            <a:extLst>
              <a:ext uri="{FF2B5EF4-FFF2-40B4-BE49-F238E27FC236}">
                <a16:creationId xmlns:a16="http://schemas.microsoft.com/office/drawing/2014/main" id="{D4419CC6-BC9F-4E48-8818-1B41232CEC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3200" y="1233602"/>
            <a:ext cx="3860800" cy="563033"/>
          </a:xfrm>
        </p:spPr>
        <p:txBody>
          <a:bodyPr lIns="0" tIns="0" rIns="108000" bIns="0" anchor="t" anchorCtr="0"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4000" b="1" spc="27" baseline="0">
                <a:solidFill>
                  <a:schemeClr val="tx1"/>
                </a:solidFill>
                <a:latin typeface="Neue Haas Grotesk Text Pro" panose="020B0504020202020204" pitchFamily="34" charset="0"/>
              </a:defRPr>
            </a:lvl1pPr>
          </a:lstStyle>
          <a:p>
            <a:pPr lvl="0"/>
            <a:r>
              <a:rPr lang="de-DE" dirty="0"/>
              <a:t>Zahl</a:t>
            </a:r>
          </a:p>
        </p:txBody>
      </p:sp>
    </p:spTree>
    <p:extLst>
      <p:ext uri="{BB962C8B-B14F-4D97-AF65-F5344CB8AC3E}">
        <p14:creationId xmlns:p14="http://schemas.microsoft.com/office/powerpoint/2010/main" val="2098925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hl3x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arbfläche 1">
            <a:extLst>
              <a:ext uri="{FF2B5EF4-FFF2-40B4-BE49-F238E27FC236}">
                <a16:creationId xmlns:a16="http://schemas.microsoft.com/office/drawing/2014/main" id="{38ACE6A9-830C-40E6-80D2-93E91F0DC340}"/>
              </a:ext>
            </a:extLst>
          </p:cNvPr>
          <p:cNvSpPr/>
          <p:nvPr userDrawn="1"/>
        </p:nvSpPr>
        <p:spPr>
          <a:xfrm>
            <a:off x="-1" y="913"/>
            <a:ext cx="4062940" cy="68570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12" name="Farbfläche 2">
            <a:extLst>
              <a:ext uri="{FF2B5EF4-FFF2-40B4-BE49-F238E27FC236}">
                <a16:creationId xmlns:a16="http://schemas.microsoft.com/office/drawing/2014/main" id="{701258D5-8D3C-4FFA-8EC4-98FE29AA56E2}"/>
              </a:ext>
            </a:extLst>
          </p:cNvPr>
          <p:cNvSpPr/>
          <p:nvPr userDrawn="1"/>
        </p:nvSpPr>
        <p:spPr>
          <a:xfrm>
            <a:off x="4062941" y="2"/>
            <a:ext cx="4062939" cy="68570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14" name="Farbfläche 3">
            <a:extLst>
              <a:ext uri="{FF2B5EF4-FFF2-40B4-BE49-F238E27FC236}">
                <a16:creationId xmlns:a16="http://schemas.microsoft.com/office/drawing/2014/main" id="{4F9AC47A-C564-4700-B3D4-7569CA78F9D3}"/>
              </a:ext>
            </a:extLst>
          </p:cNvPr>
          <p:cNvSpPr/>
          <p:nvPr userDrawn="1"/>
        </p:nvSpPr>
        <p:spPr>
          <a:xfrm>
            <a:off x="8129061" y="913"/>
            <a:ext cx="4062939" cy="68570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26D54849-2007-4FB4-AE4A-E3CDC785F5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500" y="1652801"/>
            <a:ext cx="3860800" cy="2278056"/>
          </a:xfrm>
        </p:spPr>
        <p:txBody>
          <a:bodyPr lIns="0" tIns="0" rIns="10800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22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8125885" y="6579600"/>
            <a:ext cx="4066119" cy="278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36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0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5" name="Textplatzhalter 1">
            <a:extLst>
              <a:ext uri="{FF2B5EF4-FFF2-40B4-BE49-F238E27FC236}">
                <a16:creationId xmlns:a16="http://schemas.microsoft.com/office/drawing/2014/main" id="{6CC1AB36-A91B-4685-95C1-2C04DC0936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" y="711202"/>
            <a:ext cx="3860800" cy="563033"/>
          </a:xfrm>
        </p:spPr>
        <p:txBody>
          <a:bodyPr lIns="0" tIns="0" rIns="108000" bIns="0" anchor="t" anchorCtr="0"/>
          <a:lstStyle>
            <a:lvl1pPr marL="0" indent="0">
              <a:lnSpc>
                <a:spcPts val="4267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9333" b="1" spc="27" baseline="0">
                <a:solidFill>
                  <a:schemeClr val="tx1"/>
                </a:solidFill>
                <a:latin typeface="Neue Haas Grotesk Text Pro" panose="020B0504020202020204" pitchFamily="34" charset="0"/>
              </a:defRPr>
            </a:lvl1pPr>
          </a:lstStyle>
          <a:p>
            <a:pPr lvl="0"/>
            <a:r>
              <a:rPr lang="de-DE" dirty="0"/>
              <a:t>Zahl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13118826-C7E2-42EF-945E-2067DFF26B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52800" y="1652801"/>
            <a:ext cx="3860800" cy="2278056"/>
          </a:xfrm>
        </p:spPr>
        <p:txBody>
          <a:bodyPr lIns="0" tIns="0" rIns="10800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22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2185BB38-86E4-414F-913C-3A7ACCBF59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3200" y="227200"/>
            <a:ext cx="3860800" cy="855133"/>
          </a:xfrm>
        </p:spPr>
        <p:txBody>
          <a:bodyPr lIns="0" tIns="0" rIns="108000" bIns="0" anchor="t" anchorCtr="0"/>
          <a:lstStyle>
            <a:lvl1pPr marL="0" indent="0">
              <a:lnSpc>
                <a:spcPts val="6667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6667" b="1" spc="27" baseline="0">
                <a:solidFill>
                  <a:schemeClr val="tx1"/>
                </a:solidFill>
                <a:latin typeface="Neue Haas Grotesk Text Pro" panose="020B0504020202020204" pitchFamily="34" charset="0"/>
              </a:defRPr>
            </a:lvl1pPr>
          </a:lstStyle>
          <a:p>
            <a:pPr lvl="0"/>
            <a:r>
              <a:rPr lang="de-DE" dirty="0"/>
              <a:t>Zahl</a:t>
            </a:r>
          </a:p>
        </p:txBody>
      </p:sp>
      <p:sp>
        <p:nvSpPr>
          <p:cNvPr id="18" name="Textplatzhalter 6">
            <a:extLst>
              <a:ext uri="{FF2B5EF4-FFF2-40B4-BE49-F238E27FC236}">
                <a16:creationId xmlns:a16="http://schemas.microsoft.com/office/drawing/2014/main" id="{89352B1B-83AB-4EC9-BC45-6D186D5CAD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23200" y="1652801"/>
            <a:ext cx="3860800" cy="2278056"/>
          </a:xfrm>
        </p:spPr>
        <p:txBody>
          <a:bodyPr lIns="0" tIns="0" rIns="10800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22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19" name="Textplatzhalter 3">
            <a:extLst>
              <a:ext uri="{FF2B5EF4-FFF2-40B4-BE49-F238E27FC236}">
                <a16:creationId xmlns:a16="http://schemas.microsoft.com/office/drawing/2014/main" id="{D4419CC6-BC9F-4E48-8818-1B41232CEC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3200" y="217602"/>
            <a:ext cx="3860800" cy="563033"/>
          </a:xfrm>
        </p:spPr>
        <p:txBody>
          <a:bodyPr lIns="0" tIns="0" rIns="108000" bIns="0" anchor="t" anchorCtr="0"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4000" b="1" spc="27" baseline="0">
                <a:solidFill>
                  <a:schemeClr val="tx1"/>
                </a:solidFill>
                <a:latin typeface="Neue Haas Grotesk Text Pro" panose="020B0504020202020204" pitchFamily="34" charset="0"/>
              </a:defRPr>
            </a:lvl1pPr>
          </a:lstStyle>
          <a:p>
            <a:pPr lvl="0"/>
            <a:r>
              <a:rPr lang="de-DE" dirty="0"/>
              <a:t>Zahl</a:t>
            </a:r>
          </a:p>
        </p:txBody>
      </p:sp>
      <p:pic>
        <p:nvPicPr>
          <p:cNvPr id="20" name="WA Logo 2x2">
            <a:extLst>
              <a:ext uri="{FF2B5EF4-FFF2-40B4-BE49-F238E27FC236}">
                <a16:creationId xmlns:a16="http://schemas.microsoft.com/office/drawing/2014/main" id="{AA685C4A-F26C-44F3-9E07-2416FC97B5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74400" y="0"/>
            <a:ext cx="1017600" cy="10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485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Pfeil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arbfläche 1">
            <a:extLst>
              <a:ext uri="{FF2B5EF4-FFF2-40B4-BE49-F238E27FC236}">
                <a16:creationId xmlns:a16="http://schemas.microsoft.com/office/drawing/2014/main" id="{38ACE6A9-830C-40E6-80D2-93E91F0DC340}"/>
              </a:ext>
            </a:extLst>
          </p:cNvPr>
          <p:cNvSpPr/>
          <p:nvPr userDrawn="1"/>
        </p:nvSpPr>
        <p:spPr>
          <a:xfrm>
            <a:off x="-1" y="1004212"/>
            <a:ext cx="4062940" cy="5853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12" name="Farbfläche 2">
            <a:extLst>
              <a:ext uri="{FF2B5EF4-FFF2-40B4-BE49-F238E27FC236}">
                <a16:creationId xmlns:a16="http://schemas.microsoft.com/office/drawing/2014/main" id="{701258D5-8D3C-4FFA-8EC4-98FE29AA56E2}"/>
              </a:ext>
            </a:extLst>
          </p:cNvPr>
          <p:cNvSpPr/>
          <p:nvPr userDrawn="1"/>
        </p:nvSpPr>
        <p:spPr>
          <a:xfrm>
            <a:off x="4062941" y="1003302"/>
            <a:ext cx="4062939" cy="58537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14" name="Farbfläche 3">
            <a:extLst>
              <a:ext uri="{FF2B5EF4-FFF2-40B4-BE49-F238E27FC236}">
                <a16:creationId xmlns:a16="http://schemas.microsoft.com/office/drawing/2014/main" id="{4F9AC47A-C564-4700-B3D4-7569CA78F9D3}"/>
              </a:ext>
            </a:extLst>
          </p:cNvPr>
          <p:cNvSpPr/>
          <p:nvPr userDrawn="1"/>
        </p:nvSpPr>
        <p:spPr>
          <a:xfrm>
            <a:off x="8129061" y="1004211"/>
            <a:ext cx="4062939" cy="58537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5" y="131125"/>
            <a:ext cx="7929028" cy="344883"/>
          </a:xfrm>
        </p:spPr>
        <p:txBody>
          <a:bodyPr lIns="0" tIns="10800" rIns="0" bIns="0"/>
          <a:lstStyle>
            <a:lvl1pPr>
              <a:lnSpc>
                <a:spcPct val="100000"/>
              </a:lnSpc>
              <a:defRPr sz="2400" spc="4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6D54849-2007-4FB4-AE4A-E3CDC785F5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500" y="2668800"/>
            <a:ext cx="3860800" cy="2400000"/>
          </a:xfrm>
        </p:spPr>
        <p:txBody>
          <a:bodyPr lIns="0" tIns="0" rIns="108000" bIns="0" anchor="t" anchorCtr="0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4800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8126400" y="6579600"/>
            <a:ext cx="4065600" cy="278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36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0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13118826-C7E2-42EF-945E-2067DFF26B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52800" y="2668800"/>
            <a:ext cx="3860800" cy="2400000"/>
          </a:xfrm>
        </p:spPr>
        <p:txBody>
          <a:bodyPr lIns="0" tIns="0" rIns="108000" bIns="0" anchor="t" anchorCtr="0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4800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89352B1B-83AB-4EC9-BC45-6D186D5CAD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23200" y="2668800"/>
            <a:ext cx="3860800" cy="2400000"/>
          </a:xfrm>
        </p:spPr>
        <p:txBody>
          <a:bodyPr lIns="0" tIns="0" rIns="108000" bIns="0" anchor="t" anchorCtr="0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4800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3382887C-8C96-4642-948F-358444865A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29" y="1164643"/>
            <a:ext cx="877900" cy="837256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34C183FB-2089-43CB-810D-E12C994C68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2801" y="1164643"/>
            <a:ext cx="877900" cy="837256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F2EAC94E-A94D-4725-A4AA-7AF2FF4020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201" y="1164643"/>
            <a:ext cx="877900" cy="83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095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1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6096000" y="6579600"/>
            <a:ext cx="6096000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110B86A-9602-4497-928E-D2C5C74ADCD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2" name="Logo 2x2">
            <a:extLst>
              <a:ext uri="{FF2B5EF4-FFF2-40B4-BE49-F238E27FC236}">
                <a16:creationId xmlns:a16="http://schemas.microsoft.com/office/drawing/2014/main" id="{24F30034-8058-48E7-BCD6-8673BF1E02F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174400" y="0"/>
            <a:ext cx="1017600" cy="1017600"/>
          </a:xfrm>
          <a:pattFill prst="ltUpDiag">
            <a:fgClr>
              <a:schemeClr val="accent6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0990167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">
            <a:extLst>
              <a:ext uri="{FF2B5EF4-FFF2-40B4-BE49-F238E27FC236}">
                <a16:creationId xmlns:a16="http://schemas.microsoft.com/office/drawing/2014/main" id="{48F1336A-3DAD-466B-8AEB-78B292310A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0"/>
            <a:ext cx="6096000" cy="65808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F30CA2A6-DEC3-4753-841B-0BE6A43FE6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6096000" cy="6858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6096000" y="6579600"/>
            <a:ext cx="6096000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0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6" name="Logo 2x2">
            <a:extLst>
              <a:ext uri="{FF2B5EF4-FFF2-40B4-BE49-F238E27FC236}">
                <a16:creationId xmlns:a16="http://schemas.microsoft.com/office/drawing/2014/main" id="{122E4AE7-47A0-4D35-BCD5-63DC2DB906A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174400" y="0"/>
            <a:ext cx="1017600" cy="1017600"/>
          </a:xfrm>
          <a:pattFill prst="ltUpDiag">
            <a:fgClr>
              <a:schemeClr val="accent6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473349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5ACBF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3x_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arbfläche Fußzeil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8126400" y="6579600"/>
            <a:ext cx="4065600" cy="278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0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4" name="Bildplatzhalter 1">
            <a:extLst>
              <a:ext uri="{FF2B5EF4-FFF2-40B4-BE49-F238E27FC236}">
                <a16:creationId xmlns:a16="http://schemas.microsoft.com/office/drawing/2014/main" id="{F30CA2A6-DEC3-4753-841B-0BE6A43FE6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4060800" cy="6858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2" name="Bildplatzhalter 2">
            <a:extLst>
              <a:ext uri="{FF2B5EF4-FFF2-40B4-BE49-F238E27FC236}">
                <a16:creationId xmlns:a16="http://schemas.microsoft.com/office/drawing/2014/main" id="{48F1336A-3DAD-466B-8AEB-78B292310A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51301" y="0"/>
            <a:ext cx="4083660" cy="6858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3" name="Bildplatzhalter 3">
            <a:extLst>
              <a:ext uri="{FF2B5EF4-FFF2-40B4-BE49-F238E27FC236}">
                <a16:creationId xmlns:a16="http://schemas.microsoft.com/office/drawing/2014/main" id="{536AE978-330A-48D6-AE0B-66E9CD40E20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1200" y="0"/>
            <a:ext cx="4060800" cy="65808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4" name="Logo 2x2">
            <a:extLst>
              <a:ext uri="{FF2B5EF4-FFF2-40B4-BE49-F238E27FC236}">
                <a16:creationId xmlns:a16="http://schemas.microsoft.com/office/drawing/2014/main" id="{2B7E04CE-1C40-4687-A21E-EB775A9982E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1174400" y="0"/>
            <a:ext cx="1017600" cy="1017600"/>
          </a:xfrm>
          <a:pattFill prst="ltUpDiag">
            <a:fgClr>
              <a:schemeClr val="accent6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464949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3x_quer.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6096000" y="6579600"/>
            <a:ext cx="6096000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0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4" name="Bildplatzhalter 1">
            <a:extLst>
              <a:ext uri="{FF2B5EF4-FFF2-40B4-BE49-F238E27FC236}">
                <a16:creationId xmlns:a16="http://schemas.microsoft.com/office/drawing/2014/main" id="{F30CA2A6-DEC3-4753-841B-0BE6A43FE6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6096000" cy="3432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2" name="Bildplatzhalter 2">
            <a:extLst>
              <a:ext uri="{FF2B5EF4-FFF2-40B4-BE49-F238E27FC236}">
                <a16:creationId xmlns:a16="http://schemas.microsoft.com/office/drawing/2014/main" id="{48F1336A-3DAD-466B-8AEB-78B292310A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0"/>
            <a:ext cx="6096000" cy="65808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3" name="Bildplatzhalter 3">
            <a:extLst>
              <a:ext uri="{FF2B5EF4-FFF2-40B4-BE49-F238E27FC236}">
                <a16:creationId xmlns:a16="http://schemas.microsoft.com/office/drawing/2014/main" id="{9ED3F6FE-C888-44C7-86D8-336901C0685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3426000"/>
            <a:ext cx="6096000" cy="3432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4" name="Logo 2x2">
            <a:extLst>
              <a:ext uri="{FF2B5EF4-FFF2-40B4-BE49-F238E27FC236}">
                <a16:creationId xmlns:a16="http://schemas.microsoft.com/office/drawing/2014/main" id="{E35CCDB8-09F3-49D9-ADDC-9F8A9AAC53B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1174400" y="0"/>
            <a:ext cx="1017600" cy="1017600"/>
          </a:xfrm>
          <a:pattFill prst="ltUpDiag">
            <a:fgClr>
              <a:schemeClr val="accent6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580358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5ACBF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4x_quer.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6096000" y="6579600"/>
            <a:ext cx="6096000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0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4" name="Bildplatzhalter 1">
            <a:extLst>
              <a:ext uri="{FF2B5EF4-FFF2-40B4-BE49-F238E27FC236}">
                <a16:creationId xmlns:a16="http://schemas.microsoft.com/office/drawing/2014/main" id="{F30CA2A6-DEC3-4753-841B-0BE6A43FE6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048000" cy="3429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2" name="Bildplatzhalter 2">
            <a:extLst>
              <a:ext uri="{FF2B5EF4-FFF2-40B4-BE49-F238E27FC236}">
                <a16:creationId xmlns:a16="http://schemas.microsoft.com/office/drawing/2014/main" id="{48F1336A-3DAD-466B-8AEB-78B292310A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0"/>
            <a:ext cx="6096000" cy="65808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3" name="Bildplatzhalter 3">
            <a:extLst>
              <a:ext uri="{FF2B5EF4-FFF2-40B4-BE49-F238E27FC236}">
                <a16:creationId xmlns:a16="http://schemas.microsoft.com/office/drawing/2014/main" id="{9ED3F6FE-C888-44C7-86D8-336901C0685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3429000"/>
            <a:ext cx="6096000" cy="3429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C54C8921-0AFE-46E3-A783-E88D2CA7547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48000" y="0"/>
            <a:ext cx="3048000" cy="3429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5" name="Logo 2x2">
            <a:extLst>
              <a:ext uri="{FF2B5EF4-FFF2-40B4-BE49-F238E27FC236}">
                <a16:creationId xmlns:a16="http://schemas.microsoft.com/office/drawing/2014/main" id="{98BC1B53-9D8C-4448-9FA5-FC102133172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1174400" y="0"/>
            <a:ext cx="1017600" cy="1017600"/>
          </a:xfrm>
          <a:pattFill prst="ltUpDiag">
            <a:fgClr>
              <a:schemeClr val="accent6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166935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-Variante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3D_green 3">
            <a:extLst>
              <a:ext uri="{FF2B5EF4-FFF2-40B4-BE49-F238E27FC236}">
                <a16:creationId xmlns:a16="http://schemas.microsoft.com/office/drawing/2014/main" id="{BA95E65B-3952-4124-9B1F-460FBC3178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217965">
            <a:off x="-126149" y="-496439"/>
            <a:ext cx="6169505" cy="8736000"/>
          </a:xfrm>
          <a:prstGeom prst="rect">
            <a:avLst/>
          </a:prstGeom>
        </p:spPr>
      </p:pic>
      <p:sp>
        <p:nvSpPr>
          <p:cNvPr id="7" name="Farbfläche 2">
            <a:extLst>
              <a:ext uri="{FF2B5EF4-FFF2-40B4-BE49-F238E27FC236}">
                <a16:creationId xmlns:a16="http://schemas.microsoft.com/office/drawing/2014/main" id="{CE5E21A2-F8CC-46AE-A4BC-6DD83B3C2AAC}"/>
              </a:ext>
            </a:extLst>
          </p:cNvPr>
          <p:cNvSpPr/>
          <p:nvPr userDrawn="1"/>
        </p:nvSpPr>
        <p:spPr>
          <a:xfrm>
            <a:off x="9120717" y="2290236"/>
            <a:ext cx="3071283" cy="45677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pic>
        <p:nvPicPr>
          <p:cNvPr id="11" name="3D_green 2">
            <a:extLst>
              <a:ext uri="{FF2B5EF4-FFF2-40B4-BE49-F238E27FC236}">
                <a16:creationId xmlns:a16="http://schemas.microsoft.com/office/drawing/2014/main" id="{97710CDD-DFD0-4F9D-A17F-761B1D420A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444580">
            <a:off x="2830286" y="1396261"/>
            <a:ext cx="8101729" cy="11472000"/>
          </a:xfrm>
          <a:prstGeom prst="rect">
            <a:avLst/>
          </a:prstGeom>
        </p:spPr>
      </p:pic>
      <p:sp>
        <p:nvSpPr>
          <p:cNvPr id="6" name="Farbfläche 1">
            <a:extLst>
              <a:ext uri="{FF2B5EF4-FFF2-40B4-BE49-F238E27FC236}">
                <a16:creationId xmlns:a16="http://schemas.microsoft.com/office/drawing/2014/main" id="{7D820F27-FA13-4DF6-B693-4CBB145C810D}"/>
              </a:ext>
            </a:extLst>
          </p:cNvPr>
          <p:cNvSpPr/>
          <p:nvPr userDrawn="1"/>
        </p:nvSpPr>
        <p:spPr>
          <a:xfrm>
            <a:off x="0" y="1"/>
            <a:ext cx="7097184" cy="3428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10" name="Textfeld 1">
            <a:extLst>
              <a:ext uri="{FF2B5EF4-FFF2-40B4-BE49-F238E27FC236}">
                <a16:creationId xmlns:a16="http://schemas.microsoft.com/office/drawing/2014/main" id="{AE82468A-EC44-484F-8F63-7CD20C226280}"/>
              </a:ext>
            </a:extLst>
          </p:cNvPr>
          <p:cNvSpPr txBox="1"/>
          <p:nvPr userDrawn="1"/>
        </p:nvSpPr>
        <p:spPr>
          <a:xfrm>
            <a:off x="9217666" y="2410743"/>
            <a:ext cx="2688164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de-AT" sz="48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Let</a:t>
            </a:r>
            <a:r>
              <a:rPr lang="de-AT" sz="4800" b="1" spc="-107" normalizeH="0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’</a:t>
            </a:r>
            <a:r>
              <a:rPr lang="de-AT" sz="48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s</a:t>
            </a:r>
            <a:r>
              <a:rPr lang="de-AT" sz="4800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</a:t>
            </a:r>
            <a:r>
              <a:rPr lang="de-AT" sz="48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talk</a:t>
            </a:r>
            <a:r>
              <a:rPr lang="de-AT" sz="4800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Vienna.</a:t>
            </a:r>
          </a:p>
        </p:txBody>
      </p:sp>
      <p:pic>
        <p:nvPicPr>
          <p:cNvPr id="9" name="WA Logo 4x4">
            <a:extLst>
              <a:ext uri="{FF2B5EF4-FFF2-40B4-BE49-F238E27FC236}">
                <a16:creationId xmlns:a16="http://schemas.microsoft.com/office/drawing/2014/main" id="{409D0E9F-5025-4982-8BC4-5CBCA1B843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3428999"/>
            <a:ext cx="2030400" cy="2030400"/>
          </a:xfrm>
          <a:prstGeom prst="rect">
            <a:avLst/>
          </a:prstGeom>
        </p:spPr>
      </p:pic>
      <p:pic>
        <p:nvPicPr>
          <p:cNvPr id="5" name="3D_green_1" descr="Ein Bild, das Blume enthält.&#10;&#10;Automatisch generierte Beschreibung">
            <a:extLst>
              <a:ext uri="{FF2B5EF4-FFF2-40B4-BE49-F238E27FC236}">
                <a16:creationId xmlns:a16="http://schemas.microsoft.com/office/drawing/2014/main" id="{511866A4-C404-4868-A581-AC60142D9F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20311">
            <a:off x="5261529" y="-2757475"/>
            <a:ext cx="4576268" cy="6480000"/>
          </a:xfrm>
          <a:prstGeom prst="rect">
            <a:avLst/>
          </a:prstGeom>
        </p:spPr>
      </p:pic>
      <p:sp>
        <p:nvSpPr>
          <p:cNvPr id="12" name="Titel">
            <a:extLst>
              <a:ext uri="{FF2B5EF4-FFF2-40B4-BE49-F238E27FC236}">
                <a16:creationId xmlns:a16="http://schemas.microsoft.com/office/drawing/2014/main" id="{6458248F-8222-4C28-A895-2C364444819B}"/>
              </a:ext>
            </a:extLst>
          </p:cNvPr>
          <p:cNvSpPr txBox="1"/>
          <p:nvPr userDrawn="1"/>
        </p:nvSpPr>
        <p:spPr>
          <a:xfrm>
            <a:off x="192000" y="235200"/>
            <a:ext cx="5323277" cy="2102108"/>
          </a:xfrm>
          <a:prstGeom prst="rect">
            <a:avLst/>
          </a:prstGeom>
          <a:noFill/>
        </p:spPr>
        <p:txBody>
          <a:bodyPr wrap="square" lIns="0" tIns="48000" rIns="144000" bIns="0" rtlCol="0">
            <a:spAutoFit/>
          </a:bodyPr>
          <a:lstStyle/>
          <a:p>
            <a:pPr>
              <a:lnSpc>
                <a:spcPct val="77000"/>
              </a:lnSpc>
            </a:pPr>
            <a:r>
              <a:rPr lang="de-AT" sz="8666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Let</a:t>
            </a:r>
            <a:r>
              <a:rPr lang="de-AT" sz="8666" b="1" spc="-107" normalizeH="0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’</a:t>
            </a:r>
            <a:r>
              <a:rPr lang="de-AT" sz="8666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s</a:t>
            </a:r>
            <a:r>
              <a:rPr lang="de-AT" sz="8666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</a:t>
            </a:r>
            <a:r>
              <a:rPr lang="de-AT" sz="8666" b="1" spc="0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talk</a:t>
            </a:r>
            <a:r>
              <a:rPr lang="de-AT" sz="8666" b="1" spc="0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</a:t>
            </a:r>
          </a:p>
          <a:p>
            <a:pPr>
              <a:lnSpc>
                <a:spcPct val="77000"/>
              </a:lnSpc>
            </a:pPr>
            <a:r>
              <a:rPr lang="de-AT" sz="8666" b="1" spc="0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business</a:t>
            </a:r>
            <a:r>
              <a:rPr lang="de-AT" sz="8666" b="1" spc="0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68062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5x_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6096000" y="6579600"/>
            <a:ext cx="6096000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0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4" name="Bildplatzhalter 1">
            <a:extLst>
              <a:ext uri="{FF2B5EF4-FFF2-40B4-BE49-F238E27FC236}">
                <a16:creationId xmlns:a16="http://schemas.microsoft.com/office/drawing/2014/main" id="{F30CA2A6-DEC3-4753-841B-0BE6A43FE6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048000" cy="3429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2" name="Bildplatzhalter 2">
            <a:extLst>
              <a:ext uri="{FF2B5EF4-FFF2-40B4-BE49-F238E27FC236}">
                <a16:creationId xmlns:a16="http://schemas.microsoft.com/office/drawing/2014/main" id="{48F1336A-3DAD-466B-8AEB-78B292310A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0"/>
            <a:ext cx="6096000" cy="65808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3" name="Bildplatzhalter 3">
            <a:extLst>
              <a:ext uri="{FF2B5EF4-FFF2-40B4-BE49-F238E27FC236}">
                <a16:creationId xmlns:a16="http://schemas.microsoft.com/office/drawing/2014/main" id="{9ED3F6FE-C888-44C7-86D8-336901C0685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3429000"/>
            <a:ext cx="3048000" cy="3429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C54C8921-0AFE-46E3-A783-E88D2CA7547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47999" y="0"/>
            <a:ext cx="3048000" cy="3429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5" name="Bildplatzhalter 5">
            <a:extLst>
              <a:ext uri="{FF2B5EF4-FFF2-40B4-BE49-F238E27FC236}">
                <a16:creationId xmlns:a16="http://schemas.microsoft.com/office/drawing/2014/main" id="{CFC5A454-FC7C-4113-90F0-EA82E2CF5B6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999" y="3429000"/>
            <a:ext cx="3048000" cy="3429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6" name="Logo 2x2">
            <a:extLst>
              <a:ext uri="{FF2B5EF4-FFF2-40B4-BE49-F238E27FC236}">
                <a16:creationId xmlns:a16="http://schemas.microsoft.com/office/drawing/2014/main" id="{2A07B20B-0EB6-4850-9A66-0A491162569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1174400" y="0"/>
            <a:ext cx="1017600" cy="1017600"/>
          </a:xfrm>
          <a:pattFill prst="ltUpDiag">
            <a:fgClr>
              <a:schemeClr val="accent6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33196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5ACBF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Name_re+HG-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arbfläche">
            <a:extLst>
              <a:ext uri="{FF2B5EF4-FFF2-40B4-BE49-F238E27FC236}">
                <a16:creationId xmlns:a16="http://schemas.microsoft.com/office/drawing/2014/main" id="{38ACE6A9-830C-40E6-80D2-93E91F0DC340}"/>
              </a:ext>
            </a:extLst>
          </p:cNvPr>
          <p:cNvSpPr/>
          <p:nvPr userDrawn="1"/>
        </p:nvSpPr>
        <p:spPr>
          <a:xfrm>
            <a:off x="6096000" y="2290235"/>
            <a:ext cx="6096000" cy="45668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8001" y="2481125"/>
            <a:ext cx="5902673" cy="3072000"/>
          </a:xfrm>
        </p:spPr>
        <p:txBody>
          <a:bodyPr lIns="0" tIns="18000" rIns="108000" bIns="0" anchor="t" anchorCtr="0"/>
          <a:lstStyle>
            <a:lvl1pPr>
              <a:lnSpc>
                <a:spcPct val="85000"/>
              </a:lnSpc>
              <a:defRPr sz="4800" b="1" spc="-93" baseline="0">
                <a:solidFill>
                  <a:schemeClr val="tx1"/>
                </a:solidFill>
                <a:latin typeface="Neue Haas Grotesk Text Pro" panose="020B0504020202020204" pitchFamily="34" charset="0"/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6096000" y="6579600"/>
            <a:ext cx="6096000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0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1F10D97F-48CD-44BF-B19F-C08D0393EA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8000" y="6132531"/>
            <a:ext cx="5904000" cy="365125"/>
          </a:xfrm>
        </p:spPr>
        <p:txBody>
          <a:bodyPr lIns="0" tIns="0" rIns="10800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2400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Name bearbeiten</a:t>
            </a:r>
          </a:p>
        </p:txBody>
      </p:sp>
      <p:sp>
        <p:nvSpPr>
          <p:cNvPr id="14" name="Logo 2x2">
            <a:extLst>
              <a:ext uri="{FF2B5EF4-FFF2-40B4-BE49-F238E27FC236}">
                <a16:creationId xmlns:a16="http://schemas.microsoft.com/office/drawing/2014/main" id="{B4E8C7BA-C3CC-4FD6-A3E3-CABC6149100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1174400" y="0"/>
            <a:ext cx="1017600" cy="1017600"/>
          </a:xfrm>
          <a:pattFill prst="ltUpDiag">
            <a:fgClr>
              <a:schemeClr val="accent6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5281695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Name_li+HG-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arbfläche">
            <a:extLst>
              <a:ext uri="{FF2B5EF4-FFF2-40B4-BE49-F238E27FC236}">
                <a16:creationId xmlns:a16="http://schemas.microsoft.com/office/drawing/2014/main" id="{38ACE6A9-830C-40E6-80D2-93E91F0DC340}"/>
              </a:ext>
            </a:extLst>
          </p:cNvPr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800" y="3579521"/>
            <a:ext cx="5908384" cy="2400000"/>
          </a:xfrm>
        </p:spPr>
        <p:txBody>
          <a:bodyPr lIns="0" tIns="18000" rIns="108000" bIns="0" anchor="t" anchorCtr="0"/>
          <a:lstStyle>
            <a:lvl1pPr>
              <a:lnSpc>
                <a:spcPct val="85000"/>
              </a:lnSpc>
              <a:defRPr sz="4800" b="1" spc="-93" baseline="0">
                <a:solidFill>
                  <a:schemeClr val="tx1"/>
                </a:solidFill>
                <a:latin typeface="Neue Haas Grotesk Text Pro" panose="020B0504020202020204" pitchFamily="34" charset="0"/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6096000" y="6579600"/>
            <a:ext cx="6096000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0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1F10D97F-48CD-44BF-B19F-C08D0393EA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2800" y="6382300"/>
            <a:ext cx="5904000" cy="365125"/>
          </a:xfrm>
        </p:spPr>
        <p:txBody>
          <a:bodyPr lIns="0" tIns="0" rIns="10800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2400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Name bearbeiten</a:t>
            </a:r>
          </a:p>
        </p:txBody>
      </p:sp>
      <p:sp>
        <p:nvSpPr>
          <p:cNvPr id="14" name="Logo 2x2">
            <a:extLst>
              <a:ext uri="{FF2B5EF4-FFF2-40B4-BE49-F238E27FC236}">
                <a16:creationId xmlns:a16="http://schemas.microsoft.com/office/drawing/2014/main" id="{3D6A7756-87B3-4B37-B90F-DA9BA696239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1174400" y="0"/>
            <a:ext cx="1017600" cy="1017600"/>
          </a:xfrm>
          <a:pattFill prst="ltUpDiag">
            <a:fgClr>
              <a:schemeClr val="accent6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9067876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Bild3x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4051303" y="6579600"/>
            <a:ext cx="8140700" cy="27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0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2" name="Bildplatzhalter 1">
            <a:extLst>
              <a:ext uri="{FF2B5EF4-FFF2-40B4-BE49-F238E27FC236}">
                <a16:creationId xmlns:a16="http://schemas.microsoft.com/office/drawing/2014/main" id="{48F1336A-3DAD-466B-8AEB-78B292310A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60800" y="2291144"/>
            <a:ext cx="4065600" cy="4288457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3" name="Bildplatzhalter 2">
            <a:extLst>
              <a:ext uri="{FF2B5EF4-FFF2-40B4-BE49-F238E27FC236}">
                <a16:creationId xmlns:a16="http://schemas.microsoft.com/office/drawing/2014/main" id="{536AE978-330A-48D6-AE0B-66E9CD40E20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6400" y="0"/>
            <a:ext cx="4065600" cy="3429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5" name="Bildplatzhalter 3">
            <a:extLst>
              <a:ext uri="{FF2B5EF4-FFF2-40B4-BE49-F238E27FC236}">
                <a16:creationId xmlns:a16="http://schemas.microsoft.com/office/drawing/2014/main" id="{E370FB9E-4FCA-423B-812C-28E48BB97D3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26400" y="3429000"/>
            <a:ext cx="4065600" cy="31506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73CA06AA-2556-456D-967A-46F1F5EE30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203" y="124800"/>
            <a:ext cx="3878500" cy="6529493"/>
          </a:xfrm>
        </p:spPr>
        <p:txBody>
          <a:bodyPr lIns="0" tIns="18000" rIns="10800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2667" spc="4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18" name="Logo 2x2">
            <a:extLst>
              <a:ext uri="{FF2B5EF4-FFF2-40B4-BE49-F238E27FC236}">
                <a16:creationId xmlns:a16="http://schemas.microsoft.com/office/drawing/2014/main" id="{89FE2FAA-812F-4CBA-9810-4B7810BD9D9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1174400" y="0"/>
            <a:ext cx="1017600" cy="1017600"/>
          </a:xfrm>
          <a:pattFill prst="ltUpDiag">
            <a:fgClr>
              <a:schemeClr val="accent6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  <p:sp>
        <p:nvSpPr>
          <p:cNvPr id="14" name="Farbfläche">
            <a:extLst>
              <a:ext uri="{FF2B5EF4-FFF2-40B4-BE49-F238E27FC236}">
                <a16:creationId xmlns:a16="http://schemas.microsoft.com/office/drawing/2014/main" id="{A65FF826-671D-4CC5-8775-6B5FD395E270}"/>
              </a:ext>
            </a:extLst>
          </p:cNvPr>
          <p:cNvSpPr/>
          <p:nvPr userDrawn="1"/>
        </p:nvSpPr>
        <p:spPr>
          <a:xfrm>
            <a:off x="4060800" y="-1"/>
            <a:ext cx="4065600" cy="2290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</p:spTree>
    <p:extLst>
      <p:ext uri="{BB962C8B-B14F-4D97-AF65-F5344CB8AC3E}">
        <p14:creationId xmlns:p14="http://schemas.microsoft.com/office/powerpoint/2010/main" val="3563590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5ACBF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Bild1x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4060800" y="6579600"/>
            <a:ext cx="8131203" cy="27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0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5" name="Bildplatzhalter 3">
            <a:extLst>
              <a:ext uri="{FF2B5EF4-FFF2-40B4-BE49-F238E27FC236}">
                <a16:creationId xmlns:a16="http://schemas.microsoft.com/office/drawing/2014/main" id="{E370FB9E-4FCA-423B-812C-28E48BB97D3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60800" y="0"/>
            <a:ext cx="8131200" cy="65796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73CA06AA-2556-456D-967A-46F1F5EE30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203" y="124800"/>
            <a:ext cx="3878500" cy="6529493"/>
          </a:xfrm>
        </p:spPr>
        <p:txBody>
          <a:bodyPr lIns="0" tIns="18000" rIns="10800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2667" spc="4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17" name="Logo 2x2">
            <a:extLst>
              <a:ext uri="{FF2B5EF4-FFF2-40B4-BE49-F238E27FC236}">
                <a16:creationId xmlns:a16="http://schemas.microsoft.com/office/drawing/2014/main" id="{7F9B0516-F0E8-44E4-912B-C5518686247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1174400" y="0"/>
            <a:ext cx="1017600" cy="1017600"/>
          </a:xfrm>
          <a:pattFill prst="ltUpDiag">
            <a:fgClr>
              <a:schemeClr val="accent6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28711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5ACBF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Bild3x_qu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6090784" y="6579600"/>
            <a:ext cx="6101216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0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2" name="Bildplatzhalter 1">
            <a:extLst>
              <a:ext uri="{FF2B5EF4-FFF2-40B4-BE49-F238E27FC236}">
                <a16:creationId xmlns:a16="http://schemas.microsoft.com/office/drawing/2014/main" id="{48F1336A-3DAD-466B-8AEB-78B292310A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429912"/>
            <a:ext cx="6121248" cy="3428089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3" name="Bildplatzhalter 2">
            <a:extLst>
              <a:ext uri="{FF2B5EF4-FFF2-40B4-BE49-F238E27FC236}">
                <a16:creationId xmlns:a16="http://schemas.microsoft.com/office/drawing/2014/main" id="{536AE978-330A-48D6-AE0B-66E9CD40E20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20000" y="0"/>
            <a:ext cx="6072000" cy="3429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5" name="Bildplatzhalter 3">
            <a:extLst>
              <a:ext uri="{FF2B5EF4-FFF2-40B4-BE49-F238E27FC236}">
                <a16:creationId xmlns:a16="http://schemas.microsoft.com/office/drawing/2014/main" id="{E370FB9E-4FCA-423B-812C-28E48BB97D3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21248" y="3429000"/>
            <a:ext cx="6070752" cy="31506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73CA06AA-2556-456D-967A-46F1F5EE30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6800" y="134401"/>
            <a:ext cx="5893984" cy="3024000"/>
          </a:xfrm>
        </p:spPr>
        <p:txBody>
          <a:bodyPr lIns="0" tIns="18000" rIns="10800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2000" spc="4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18" name="Logo 2x2">
            <a:extLst>
              <a:ext uri="{FF2B5EF4-FFF2-40B4-BE49-F238E27FC236}">
                <a16:creationId xmlns:a16="http://schemas.microsoft.com/office/drawing/2014/main" id="{89FE2FAA-812F-4CBA-9810-4B7810BD9D9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1174400" y="0"/>
            <a:ext cx="1017600" cy="1017600"/>
          </a:xfrm>
          <a:pattFill prst="ltUpDiag">
            <a:fgClr>
              <a:schemeClr val="accent6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858576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Text2x+Bild2x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6" y="174351"/>
            <a:ext cx="8923865" cy="1104000"/>
          </a:xfrm>
        </p:spPr>
        <p:txBody>
          <a:bodyPr lIns="0" tIns="10800" rIns="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26D54849-2007-4FB4-AE4A-E3CDC785F5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2027152"/>
            <a:ext cx="4051200" cy="1083249"/>
          </a:xfrm>
        </p:spPr>
        <p:txBody>
          <a:bodyPr lIns="0" tIns="0" rIns="0" bIns="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sz="14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6096005" y="6579600"/>
            <a:ext cx="6095999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7927"/>
            <a:ext cx="4656000" cy="364800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3" name="Bildplatzhalter 1">
            <a:extLst>
              <a:ext uri="{FF2B5EF4-FFF2-40B4-BE49-F238E27FC236}">
                <a16:creationId xmlns:a16="http://schemas.microsoft.com/office/drawing/2014/main" id="{B08420AC-CD0F-4026-833E-696C34D1275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429912"/>
            <a:ext cx="6096000" cy="3428089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4" name="Bildplatzhalter 2">
            <a:extLst>
              <a:ext uri="{FF2B5EF4-FFF2-40B4-BE49-F238E27FC236}">
                <a16:creationId xmlns:a16="http://schemas.microsoft.com/office/drawing/2014/main" id="{B60E07FF-83CA-4E0C-8B43-7E1C570374E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6000" y="3429000"/>
            <a:ext cx="6096000" cy="31506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7" name="Textplatzhalter 8">
            <a:extLst>
              <a:ext uri="{FF2B5EF4-FFF2-40B4-BE49-F238E27FC236}">
                <a16:creationId xmlns:a16="http://schemas.microsoft.com/office/drawing/2014/main" id="{67639E7A-D218-46A9-9729-46286D206A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08800" y="2027152"/>
            <a:ext cx="4051200" cy="1083249"/>
          </a:xfrm>
        </p:spPr>
        <p:txBody>
          <a:bodyPr lIns="0" tIns="0" rIns="0" bIns="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sz="14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pic>
        <p:nvPicPr>
          <p:cNvPr id="16" name="WA Logo 2x2">
            <a:extLst>
              <a:ext uri="{FF2B5EF4-FFF2-40B4-BE49-F238E27FC236}">
                <a16:creationId xmlns:a16="http://schemas.microsoft.com/office/drawing/2014/main" id="{3E206BFF-F821-4EEC-8804-8469EE724A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74400" y="0"/>
            <a:ext cx="1017600" cy="10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400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Text3x+Bild3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bfläche">
            <a:extLst>
              <a:ext uri="{FF2B5EF4-FFF2-40B4-BE49-F238E27FC236}">
                <a16:creationId xmlns:a16="http://schemas.microsoft.com/office/drawing/2014/main" id="{94C57867-69DA-41B2-B3F9-2940616E8530}"/>
              </a:ext>
            </a:extLst>
          </p:cNvPr>
          <p:cNvSpPr/>
          <p:nvPr userDrawn="1"/>
        </p:nvSpPr>
        <p:spPr>
          <a:xfrm>
            <a:off x="-1" y="913"/>
            <a:ext cx="12192001" cy="3428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16" name="Fußzeile Farbfläche">
            <a:extLst>
              <a:ext uri="{FF2B5EF4-FFF2-40B4-BE49-F238E27FC236}">
                <a16:creationId xmlns:a16="http://schemas.microsoft.com/office/drawing/2014/main" id="{ED3AA6D9-6D85-4350-B7C9-1179DFFB3183}"/>
              </a:ext>
            </a:extLst>
          </p:cNvPr>
          <p:cNvSpPr/>
          <p:nvPr userDrawn="1"/>
        </p:nvSpPr>
        <p:spPr>
          <a:xfrm>
            <a:off x="8126400" y="6579600"/>
            <a:ext cx="4065600" cy="278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6" y="174351"/>
            <a:ext cx="8923865" cy="1104000"/>
          </a:xfrm>
        </p:spPr>
        <p:txBody>
          <a:bodyPr lIns="0" tIns="10800" rIns="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7" name="Textplatzhalter 1">
            <a:extLst>
              <a:ext uri="{FF2B5EF4-FFF2-40B4-BE49-F238E27FC236}">
                <a16:creationId xmlns:a16="http://schemas.microsoft.com/office/drawing/2014/main" id="{26D54849-2007-4FB4-AE4A-E3CDC785F5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25600"/>
            <a:ext cx="4051200" cy="1104000"/>
          </a:xfrm>
        </p:spPr>
        <p:txBody>
          <a:bodyPr lIns="144000" tIns="0" rIns="144000" bIns="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sz="14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7927"/>
            <a:ext cx="4656000" cy="364800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67639E7A-D218-46A9-9729-46286D206A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6400" y="2025600"/>
            <a:ext cx="4051200" cy="1104000"/>
          </a:xfrm>
        </p:spPr>
        <p:txBody>
          <a:bodyPr lIns="144000" tIns="0" rIns="144000" bIns="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sz="14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18" name="Bildplatzhalter 1">
            <a:extLst>
              <a:ext uri="{FF2B5EF4-FFF2-40B4-BE49-F238E27FC236}">
                <a16:creationId xmlns:a16="http://schemas.microsoft.com/office/drawing/2014/main" id="{E608CFC3-5330-4438-9767-F9A76E077AC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3" y="3429000"/>
            <a:ext cx="4070328" cy="3429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9" name="Bildplatzhalter 2">
            <a:extLst>
              <a:ext uri="{FF2B5EF4-FFF2-40B4-BE49-F238E27FC236}">
                <a16:creationId xmlns:a16="http://schemas.microsoft.com/office/drawing/2014/main" id="{CA6CF56E-C911-4D15-86CD-E0AF7410554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65599" y="3429000"/>
            <a:ext cx="4060800" cy="3429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20" name="Bildplatzhalter 3">
            <a:extLst>
              <a:ext uri="{FF2B5EF4-FFF2-40B4-BE49-F238E27FC236}">
                <a16:creationId xmlns:a16="http://schemas.microsoft.com/office/drawing/2014/main" id="{81731824-5D43-451F-A681-7DBCA0854B8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6401" y="3429000"/>
            <a:ext cx="4065600" cy="31518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7A5D1F06-D2DA-4BF6-9F5C-7A8DC7B782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65600" y="2025600"/>
            <a:ext cx="4051200" cy="1104000"/>
          </a:xfrm>
        </p:spPr>
        <p:txBody>
          <a:bodyPr lIns="144000" tIns="0" rIns="144000" bIns="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sz="14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pic>
        <p:nvPicPr>
          <p:cNvPr id="21" name="WA Logo 2x2">
            <a:extLst>
              <a:ext uri="{FF2B5EF4-FFF2-40B4-BE49-F238E27FC236}">
                <a16:creationId xmlns:a16="http://schemas.microsoft.com/office/drawing/2014/main" id="{DAA5A11F-078A-403F-BF5D-F608B6B891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74400" y="0"/>
            <a:ext cx="1017600" cy="10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955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bg>
      <p:bgPr>
        <a:pattFill prst="ltUpDiag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enplatzhalter 6">
            <a:extLst>
              <a:ext uri="{FF2B5EF4-FFF2-40B4-BE49-F238E27FC236}">
                <a16:creationId xmlns:a16="http://schemas.microsoft.com/office/drawing/2014/main" id="{A6DF8D78-FEC5-4477-BC3A-A4A34723990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noFill/>
          <a:ln>
            <a:noFill/>
          </a:ln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41636790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6" y="172800"/>
            <a:ext cx="8923865" cy="1104000"/>
          </a:xfrm>
        </p:spPr>
        <p:txBody>
          <a:bodyPr lIns="0" tIns="10800" rIns="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6096005" y="6579600"/>
            <a:ext cx="6095999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89"/>
            <a:ext cx="4656000" cy="364800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75C16CBF-4EE8-4873-83F1-4E4D4A4A00FC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2039413" y="1960042"/>
            <a:ext cx="8113183" cy="3750733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Tabelle durch Klicken auf Symbol hinzufügen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20868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-Variante-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D27DD12-E1AE-4FBF-8B05-DE908FBC5F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4691" y="0"/>
            <a:ext cx="7127309" cy="6858000"/>
          </a:xfrm>
          <a:prstGeom prst="rect">
            <a:avLst/>
          </a:prstGeom>
        </p:spPr>
      </p:pic>
      <p:pic>
        <p:nvPicPr>
          <p:cNvPr id="9" name="WA Logo 4x4">
            <a:extLst>
              <a:ext uri="{FF2B5EF4-FFF2-40B4-BE49-F238E27FC236}">
                <a16:creationId xmlns:a16="http://schemas.microsoft.com/office/drawing/2014/main" id="{151AB3C8-8F21-42CE-BBCA-B08611212F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64000" y="0"/>
            <a:ext cx="2030400" cy="2030400"/>
          </a:xfrm>
          <a:prstGeom prst="rect">
            <a:avLst/>
          </a:prstGeom>
        </p:spPr>
      </p:pic>
      <p:sp>
        <p:nvSpPr>
          <p:cNvPr id="6" name="Farbfläche 1">
            <a:extLst>
              <a:ext uri="{FF2B5EF4-FFF2-40B4-BE49-F238E27FC236}">
                <a16:creationId xmlns:a16="http://schemas.microsoft.com/office/drawing/2014/main" id="{7D820F27-FA13-4DF6-B693-4CBB145C810D}"/>
              </a:ext>
            </a:extLst>
          </p:cNvPr>
          <p:cNvSpPr/>
          <p:nvPr userDrawn="1"/>
        </p:nvSpPr>
        <p:spPr>
          <a:xfrm>
            <a:off x="0" y="1"/>
            <a:ext cx="5065184" cy="479303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7" name="Farbfläche 2">
            <a:extLst>
              <a:ext uri="{FF2B5EF4-FFF2-40B4-BE49-F238E27FC236}">
                <a16:creationId xmlns:a16="http://schemas.microsoft.com/office/drawing/2014/main" id="{CE5E21A2-F8CC-46AE-A4BC-6DD83B3C2AAC}"/>
              </a:ext>
            </a:extLst>
          </p:cNvPr>
          <p:cNvSpPr/>
          <p:nvPr userDrawn="1"/>
        </p:nvSpPr>
        <p:spPr>
          <a:xfrm>
            <a:off x="0" y="4793040"/>
            <a:ext cx="5065184" cy="20649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10" name="Textfeld 1">
            <a:extLst>
              <a:ext uri="{FF2B5EF4-FFF2-40B4-BE49-F238E27FC236}">
                <a16:creationId xmlns:a16="http://schemas.microsoft.com/office/drawing/2014/main" id="{AE82468A-EC44-484F-8F63-7CD20C226280}"/>
              </a:ext>
            </a:extLst>
          </p:cNvPr>
          <p:cNvSpPr txBox="1"/>
          <p:nvPr userDrawn="1"/>
        </p:nvSpPr>
        <p:spPr>
          <a:xfrm>
            <a:off x="90401" y="4944001"/>
            <a:ext cx="3750128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de-AT" sz="48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Let</a:t>
            </a:r>
            <a:r>
              <a:rPr lang="de-AT" sz="4800" b="1" spc="-107" normalizeH="0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’</a:t>
            </a:r>
            <a:r>
              <a:rPr lang="de-AT" sz="48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s</a:t>
            </a:r>
            <a:r>
              <a:rPr lang="de-AT" sz="4800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</a:t>
            </a:r>
            <a:r>
              <a:rPr lang="de-AT" sz="48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talk</a:t>
            </a:r>
            <a:r>
              <a:rPr lang="de-AT" sz="4800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</a:t>
            </a:r>
          </a:p>
          <a:p>
            <a:pPr>
              <a:lnSpc>
                <a:spcPct val="85000"/>
              </a:lnSpc>
            </a:pPr>
            <a:r>
              <a:rPr lang="de-AT" sz="4800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Vienna.</a:t>
            </a:r>
          </a:p>
        </p:txBody>
      </p:sp>
      <p:sp>
        <p:nvSpPr>
          <p:cNvPr id="12" name="Titel">
            <a:extLst>
              <a:ext uri="{FF2B5EF4-FFF2-40B4-BE49-F238E27FC236}">
                <a16:creationId xmlns:a16="http://schemas.microsoft.com/office/drawing/2014/main" id="{6E8AA98A-72EA-4A38-88D8-205A5A03B5C2}"/>
              </a:ext>
            </a:extLst>
          </p:cNvPr>
          <p:cNvSpPr txBox="1"/>
          <p:nvPr userDrawn="1"/>
        </p:nvSpPr>
        <p:spPr>
          <a:xfrm>
            <a:off x="192000" y="235200"/>
            <a:ext cx="4806720" cy="2039142"/>
          </a:xfrm>
          <a:prstGeom prst="rect">
            <a:avLst/>
          </a:prstGeom>
          <a:noFill/>
        </p:spPr>
        <p:txBody>
          <a:bodyPr wrap="square" lIns="0" tIns="48000" rIns="144000" bIns="0" rtlCol="0">
            <a:spAutoFit/>
          </a:bodyPr>
          <a:lstStyle/>
          <a:p>
            <a:pPr>
              <a:lnSpc>
                <a:spcPct val="77000"/>
              </a:lnSpc>
            </a:pPr>
            <a:r>
              <a:rPr lang="de-AT" sz="84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Let</a:t>
            </a:r>
            <a:r>
              <a:rPr lang="de-AT" sz="8400" b="1" spc="-107" normalizeH="0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’</a:t>
            </a:r>
            <a:r>
              <a:rPr lang="de-AT" sz="84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s</a:t>
            </a:r>
            <a:r>
              <a:rPr lang="de-AT" sz="8400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</a:t>
            </a:r>
            <a:r>
              <a:rPr lang="de-AT" sz="8400" b="1" spc="-173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talk</a:t>
            </a:r>
            <a:r>
              <a:rPr lang="de-AT" sz="8400" b="1" spc="-173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</a:t>
            </a:r>
          </a:p>
          <a:p>
            <a:pPr>
              <a:lnSpc>
                <a:spcPct val="77000"/>
              </a:lnSpc>
            </a:pPr>
            <a:r>
              <a:rPr lang="de-AT" sz="8400" b="1" spc="-173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future</a:t>
            </a:r>
            <a:r>
              <a:rPr lang="de-AT" sz="8400" b="1" spc="-173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18775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Text+Kreisdiagram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bfläche">
            <a:extLst>
              <a:ext uri="{FF2B5EF4-FFF2-40B4-BE49-F238E27FC236}">
                <a16:creationId xmlns:a16="http://schemas.microsoft.com/office/drawing/2014/main" id="{94C57867-69DA-41B2-B3F9-2940616E8530}"/>
              </a:ext>
            </a:extLst>
          </p:cNvPr>
          <p:cNvSpPr/>
          <p:nvPr userDrawn="1"/>
        </p:nvSpPr>
        <p:spPr>
          <a:xfrm>
            <a:off x="0" y="913"/>
            <a:ext cx="6096000" cy="6857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1" y="172800"/>
            <a:ext cx="5904000" cy="1776000"/>
          </a:xfrm>
        </p:spPr>
        <p:txBody>
          <a:bodyPr lIns="0" tIns="18000" rIns="10800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26D54849-2007-4FB4-AE4A-E3CDC785F5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9651" y="3429001"/>
            <a:ext cx="4049549" cy="2709001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sz="14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6096005" y="6579600"/>
            <a:ext cx="6095999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89"/>
            <a:ext cx="4656000" cy="364800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5" name="Diagrammplatzhalter 4">
            <a:extLst>
              <a:ext uri="{FF2B5EF4-FFF2-40B4-BE49-F238E27FC236}">
                <a16:creationId xmlns:a16="http://schemas.microsoft.com/office/drawing/2014/main" id="{4F6D3A03-E4B6-459A-B574-17A6902033ED}"/>
              </a:ext>
            </a:extLst>
          </p:cNvPr>
          <p:cNvSpPr>
            <a:spLocks noGrp="1"/>
          </p:cNvSpPr>
          <p:nvPr>
            <p:ph type="chart" sz="quarter" idx="22" hasCustomPrompt="1"/>
          </p:nvPr>
        </p:nvSpPr>
        <p:spPr>
          <a:xfrm>
            <a:off x="6094349" y="190500"/>
            <a:ext cx="6097651" cy="6156176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Kreisdiagramm</a:t>
            </a:r>
          </a:p>
        </p:txBody>
      </p:sp>
      <p:pic>
        <p:nvPicPr>
          <p:cNvPr id="12" name="WA Logo 2x2">
            <a:extLst>
              <a:ext uri="{FF2B5EF4-FFF2-40B4-BE49-F238E27FC236}">
                <a16:creationId xmlns:a16="http://schemas.microsoft.com/office/drawing/2014/main" id="{50375ECD-7457-4B12-BFB6-694C81D6B3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74400" y="0"/>
            <a:ext cx="1017600" cy="10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544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Text+Balkendiagramm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bfläche">
            <a:extLst>
              <a:ext uri="{FF2B5EF4-FFF2-40B4-BE49-F238E27FC236}">
                <a16:creationId xmlns:a16="http://schemas.microsoft.com/office/drawing/2014/main" id="{94C57867-69DA-41B2-B3F9-2940616E8530}"/>
              </a:ext>
            </a:extLst>
          </p:cNvPr>
          <p:cNvSpPr/>
          <p:nvPr userDrawn="1"/>
        </p:nvSpPr>
        <p:spPr>
          <a:xfrm>
            <a:off x="0" y="913"/>
            <a:ext cx="6096000" cy="6857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1" y="172800"/>
            <a:ext cx="5904000" cy="1776000"/>
          </a:xfrm>
        </p:spPr>
        <p:txBody>
          <a:bodyPr lIns="0" tIns="18000" rIns="10800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26D54849-2007-4FB4-AE4A-E3CDC785F5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9651" y="3427200"/>
            <a:ext cx="4049549" cy="2707200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sz="14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6096005" y="6579600"/>
            <a:ext cx="6095999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89"/>
            <a:ext cx="4656000" cy="364800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6" name="Diagrammplatzhalter 5">
            <a:extLst>
              <a:ext uri="{FF2B5EF4-FFF2-40B4-BE49-F238E27FC236}">
                <a16:creationId xmlns:a16="http://schemas.microsoft.com/office/drawing/2014/main" id="{5EBF00D2-57A0-4D40-A466-4B872643E2EB}"/>
              </a:ext>
            </a:extLst>
          </p:cNvPr>
          <p:cNvSpPr>
            <a:spLocks noGrp="1"/>
          </p:cNvSpPr>
          <p:nvPr>
            <p:ph type="chart" sz="quarter" idx="22" hasCustomPrompt="1"/>
          </p:nvPr>
        </p:nvSpPr>
        <p:spPr>
          <a:xfrm>
            <a:off x="6094352" y="190499"/>
            <a:ext cx="6097648" cy="6133388"/>
          </a:xfrm>
        </p:spPr>
        <p:txBody>
          <a:bodyPr/>
          <a:lstStyle>
            <a:lvl1pPr marL="0" indent="0">
              <a:buNone/>
              <a:defRPr sz="1333"/>
            </a:lvl1pPr>
          </a:lstStyle>
          <a:p>
            <a:r>
              <a:rPr lang="de-AT" dirty="0"/>
              <a:t>Balkendiagramm</a:t>
            </a:r>
          </a:p>
        </p:txBody>
      </p:sp>
      <p:pic>
        <p:nvPicPr>
          <p:cNvPr id="12" name="WA Logo 2x2">
            <a:extLst>
              <a:ext uri="{FF2B5EF4-FFF2-40B4-BE49-F238E27FC236}">
                <a16:creationId xmlns:a16="http://schemas.microsoft.com/office/drawing/2014/main" id="{4E059861-DCE9-4E1D-BAF3-EE8515CD07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74400" y="0"/>
            <a:ext cx="1017600" cy="10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283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Text+Säulendiagram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bfläche">
            <a:extLst>
              <a:ext uri="{FF2B5EF4-FFF2-40B4-BE49-F238E27FC236}">
                <a16:creationId xmlns:a16="http://schemas.microsoft.com/office/drawing/2014/main" id="{94C57867-69DA-41B2-B3F9-2940616E8530}"/>
              </a:ext>
            </a:extLst>
          </p:cNvPr>
          <p:cNvSpPr/>
          <p:nvPr userDrawn="1"/>
        </p:nvSpPr>
        <p:spPr>
          <a:xfrm>
            <a:off x="0" y="913"/>
            <a:ext cx="6096000" cy="6857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26D54849-2007-4FB4-AE4A-E3CDC785F5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9651" y="3427200"/>
            <a:ext cx="4049549" cy="2707200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sz="14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6096005" y="6579600"/>
            <a:ext cx="6095999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89"/>
            <a:ext cx="4656000" cy="364800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6" name="Diagrammplatzhalter 5">
            <a:extLst>
              <a:ext uri="{FF2B5EF4-FFF2-40B4-BE49-F238E27FC236}">
                <a16:creationId xmlns:a16="http://schemas.microsoft.com/office/drawing/2014/main" id="{D0A1B259-E5A8-45AD-9D63-42A6733FC11C}"/>
              </a:ext>
            </a:extLst>
          </p:cNvPr>
          <p:cNvSpPr>
            <a:spLocks noGrp="1"/>
          </p:cNvSpPr>
          <p:nvPr>
            <p:ph type="chart" sz="quarter" idx="22" hasCustomPrompt="1"/>
          </p:nvPr>
        </p:nvSpPr>
        <p:spPr>
          <a:xfrm>
            <a:off x="6081187" y="190499"/>
            <a:ext cx="6095999" cy="6388189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Säulendiagramm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847FA15F-11CF-4CF3-AA9B-EA07A60CD4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1" y="172800"/>
            <a:ext cx="5904000" cy="1776000"/>
          </a:xfrm>
        </p:spPr>
        <p:txBody>
          <a:bodyPr lIns="0" tIns="18000" rIns="10800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pic>
        <p:nvPicPr>
          <p:cNvPr id="12" name="WA Logo 2x2">
            <a:extLst>
              <a:ext uri="{FF2B5EF4-FFF2-40B4-BE49-F238E27FC236}">
                <a16:creationId xmlns:a16="http://schemas.microsoft.com/office/drawing/2014/main" id="{DFA08B80-E9D9-4D44-B600-1E81236132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74400" y="0"/>
            <a:ext cx="1017600" cy="10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383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Linien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1" y="172800"/>
            <a:ext cx="8923867" cy="1104000"/>
          </a:xfrm>
        </p:spPr>
        <p:txBody>
          <a:bodyPr lIns="0" tIns="10800" rIns="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6096005" y="6579600"/>
            <a:ext cx="6095999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89"/>
            <a:ext cx="4656000" cy="364800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6" name="Diagrammplatzhalter 5">
            <a:extLst>
              <a:ext uri="{FF2B5EF4-FFF2-40B4-BE49-F238E27FC236}">
                <a16:creationId xmlns:a16="http://schemas.microsoft.com/office/drawing/2014/main" id="{D0A1B259-E5A8-45AD-9D63-42A6733FC11C}"/>
              </a:ext>
            </a:extLst>
          </p:cNvPr>
          <p:cNvSpPr>
            <a:spLocks noGrp="1"/>
          </p:cNvSpPr>
          <p:nvPr>
            <p:ph type="chart" sz="quarter" idx="22" hasCustomPrompt="1"/>
          </p:nvPr>
        </p:nvSpPr>
        <p:spPr>
          <a:xfrm>
            <a:off x="1009654" y="0"/>
            <a:ext cx="10145180" cy="6084605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Liniendiagramm</a:t>
            </a:r>
          </a:p>
        </p:txBody>
      </p:sp>
    </p:spTree>
    <p:extLst>
      <p:ext uri="{BB962C8B-B14F-4D97-AF65-F5344CB8AC3E}">
        <p14:creationId xmlns:p14="http://schemas.microsoft.com/office/powerpoint/2010/main" val="20284985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1" y="174351"/>
            <a:ext cx="8923867" cy="1104000"/>
          </a:xfrm>
        </p:spPr>
        <p:txBody>
          <a:bodyPr lIns="0" tIns="10800" rIns="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6096005" y="6579600"/>
            <a:ext cx="6095999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89"/>
            <a:ext cx="4656000" cy="364800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782095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Text+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1" y="174351"/>
            <a:ext cx="8923867" cy="1104000"/>
          </a:xfrm>
        </p:spPr>
        <p:txBody>
          <a:bodyPr lIns="0" tIns="10800" rIns="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6096005" y="6579600"/>
            <a:ext cx="6095999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89"/>
            <a:ext cx="4656000" cy="364800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08703A1B-A370-466F-A3C9-4EC1C7E5B1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9651" y="3739201"/>
            <a:ext cx="2304000" cy="2112000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sz="14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12" name="Textplatzhalter 1">
            <a:extLst>
              <a:ext uri="{FF2B5EF4-FFF2-40B4-BE49-F238E27FC236}">
                <a16:creationId xmlns:a16="http://schemas.microsoft.com/office/drawing/2014/main" id="{B98DAA24-EB3C-41C5-9154-BDA894DBB90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8000" y="3393600"/>
            <a:ext cx="2304000" cy="336000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sz="1467" b="1" spc="27" baseline="0">
                <a:solidFill>
                  <a:schemeClr val="tx1"/>
                </a:solidFill>
                <a:latin typeface="Neue Haas Grotesk Text Pro" panose="020B0504020202020204" pitchFamily="34" charset="0"/>
              </a:defRPr>
            </a:lvl1pPr>
          </a:lstStyle>
          <a:p>
            <a:pPr lvl="0"/>
            <a:r>
              <a:rPr lang="de-DE" dirty="0"/>
              <a:t>Headline bearbeiten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BCCE45CD-21B0-4150-A4E3-52C2E69B11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81600" y="3739201"/>
            <a:ext cx="2304000" cy="2112000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sz="14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A1498A93-6E3D-4877-AFEA-D8A3E90CBE5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91200" y="3393600"/>
            <a:ext cx="2304000" cy="336000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lang="de-DE" sz="1467" b="1" kern="1200" spc="27" baseline="0" dirty="0">
                <a:solidFill>
                  <a:schemeClr val="tx1"/>
                </a:solidFill>
                <a:latin typeface="Neue Haas Grotesk Text Pro" panose="020B05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Headline bearbeiten</a:t>
            </a:r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395E5038-CF36-4BB1-8BDA-23A34C9044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36000" y="3739201"/>
            <a:ext cx="2304000" cy="2112000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sz="14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AE880330-3CF7-4DB4-8ABE-DAB544DD79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40800" y="3393600"/>
            <a:ext cx="2304000" cy="336000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lang="de-DE" sz="1467" b="1" kern="1200" spc="27" baseline="0" dirty="0">
                <a:solidFill>
                  <a:schemeClr val="tx1"/>
                </a:solidFill>
                <a:latin typeface="Neue Haas Grotesk Text Pro" panose="020B05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Headline bearbeiten</a:t>
            </a:r>
          </a:p>
        </p:txBody>
      </p:sp>
      <p:sp>
        <p:nvSpPr>
          <p:cNvPr id="17" name="Textplatzhalter 8">
            <a:extLst>
              <a:ext uri="{FF2B5EF4-FFF2-40B4-BE49-F238E27FC236}">
                <a16:creationId xmlns:a16="http://schemas.microsoft.com/office/drawing/2014/main" id="{11CE7D16-53CA-446A-977C-518B980FA9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00000" y="3739201"/>
            <a:ext cx="2304000" cy="2112000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sz="14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D3BC1BAA-F110-4EFA-B79F-B241396930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09600" y="3393600"/>
            <a:ext cx="2304000" cy="336000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lang="de-DE" sz="1467" b="1" kern="1200" spc="27" baseline="0" dirty="0">
                <a:solidFill>
                  <a:schemeClr val="tx1"/>
                </a:solidFill>
                <a:latin typeface="Neue Haas Grotesk Text Pro" panose="020B05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Headline bearbeiten</a:t>
            </a:r>
          </a:p>
        </p:txBody>
      </p:sp>
    </p:spTree>
    <p:extLst>
      <p:ext uri="{BB962C8B-B14F-4D97-AF65-F5344CB8AC3E}">
        <p14:creationId xmlns:p14="http://schemas.microsoft.com/office/powerpoint/2010/main" val="37934521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Logosamm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1" y="174351"/>
            <a:ext cx="8923867" cy="1104000"/>
          </a:xfrm>
        </p:spPr>
        <p:txBody>
          <a:bodyPr lIns="0" tIns="10800" rIns="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6096005" y="6579600"/>
            <a:ext cx="6095999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89"/>
            <a:ext cx="4656000" cy="364800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6" name="Bildplatzhalter 1">
            <a:extLst>
              <a:ext uri="{FF2B5EF4-FFF2-40B4-BE49-F238E27FC236}">
                <a16:creationId xmlns:a16="http://schemas.microsoft.com/office/drawing/2014/main" id="{9DE7BC60-2BA9-493C-9A5D-220399C9D9C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13884" y="2303045"/>
            <a:ext cx="2304000" cy="960000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  <p:sp>
        <p:nvSpPr>
          <p:cNvPr id="13" name="Bildplatzhalter 2">
            <a:extLst>
              <a:ext uri="{FF2B5EF4-FFF2-40B4-BE49-F238E27FC236}">
                <a16:creationId xmlns:a16="http://schemas.microsoft.com/office/drawing/2014/main" id="{4A98F384-73E7-473E-9489-40994585653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13884" y="3535616"/>
            <a:ext cx="2304000" cy="960000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866ADB14-E2DF-4556-B49A-075289B22BF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13884" y="4757529"/>
            <a:ext cx="2304000" cy="960000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60187655-1AEB-43E7-993F-025E93211E4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627643" y="2303045"/>
            <a:ext cx="2304000" cy="960000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  <p:sp>
        <p:nvSpPr>
          <p:cNvPr id="16" name="Bildplatzhalter 5">
            <a:extLst>
              <a:ext uri="{FF2B5EF4-FFF2-40B4-BE49-F238E27FC236}">
                <a16:creationId xmlns:a16="http://schemas.microsoft.com/office/drawing/2014/main" id="{638CB9AA-4EC0-4F96-BAC9-2558638A25A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627644" y="3535616"/>
            <a:ext cx="2304000" cy="960000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  <p:sp>
        <p:nvSpPr>
          <p:cNvPr id="17" name="Bildplatzhalter 6">
            <a:extLst>
              <a:ext uri="{FF2B5EF4-FFF2-40B4-BE49-F238E27FC236}">
                <a16:creationId xmlns:a16="http://schemas.microsoft.com/office/drawing/2014/main" id="{2AAF2D3C-C2C6-40EC-B2DA-D349617BD1B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627644" y="4757529"/>
            <a:ext cx="2304000" cy="960000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  <p:sp>
        <p:nvSpPr>
          <p:cNvPr id="18" name="Bildplatzhalter 7">
            <a:extLst>
              <a:ext uri="{FF2B5EF4-FFF2-40B4-BE49-F238E27FC236}">
                <a16:creationId xmlns:a16="http://schemas.microsoft.com/office/drawing/2014/main" id="{932AC4B7-9710-4634-AB2A-0921C997EF1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41401" y="2299871"/>
            <a:ext cx="2304000" cy="960000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  <p:sp>
        <p:nvSpPr>
          <p:cNvPr id="19" name="Bildplatzhalter 8">
            <a:extLst>
              <a:ext uri="{FF2B5EF4-FFF2-40B4-BE49-F238E27FC236}">
                <a16:creationId xmlns:a16="http://schemas.microsoft.com/office/drawing/2014/main" id="{5C4D1E65-39EC-4D34-8623-AD20CBED95D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41404" y="3532441"/>
            <a:ext cx="2304000" cy="960000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  <p:sp>
        <p:nvSpPr>
          <p:cNvPr id="20" name="Bildplatzhalter 9">
            <a:extLst>
              <a:ext uri="{FF2B5EF4-FFF2-40B4-BE49-F238E27FC236}">
                <a16:creationId xmlns:a16="http://schemas.microsoft.com/office/drawing/2014/main" id="{5D4C7C4C-C841-4CB6-8183-428542BE7DE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241404" y="4754355"/>
            <a:ext cx="2304000" cy="960000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  <p:sp>
        <p:nvSpPr>
          <p:cNvPr id="21" name="Bildplatzhalter 10">
            <a:extLst>
              <a:ext uri="{FF2B5EF4-FFF2-40B4-BE49-F238E27FC236}">
                <a16:creationId xmlns:a16="http://schemas.microsoft.com/office/drawing/2014/main" id="{F9F95617-E83C-456C-82A9-6805E052BC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855160" y="2306032"/>
            <a:ext cx="2304000" cy="960000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  <p:sp>
        <p:nvSpPr>
          <p:cNvPr id="22" name="Bildplatzhalter 11">
            <a:extLst>
              <a:ext uri="{FF2B5EF4-FFF2-40B4-BE49-F238E27FC236}">
                <a16:creationId xmlns:a16="http://schemas.microsoft.com/office/drawing/2014/main" id="{1154BF37-E19A-4629-83DA-F45D7CF153C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855163" y="3538603"/>
            <a:ext cx="2304000" cy="960000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  <p:sp>
        <p:nvSpPr>
          <p:cNvPr id="23" name="Bildplatzhalter 12">
            <a:extLst>
              <a:ext uri="{FF2B5EF4-FFF2-40B4-BE49-F238E27FC236}">
                <a16:creationId xmlns:a16="http://schemas.microsoft.com/office/drawing/2014/main" id="{B794AB7D-D7B7-482C-987B-B4F0EDAB3DF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855163" y="4760516"/>
            <a:ext cx="2304000" cy="960000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40445741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s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1" y="174351"/>
            <a:ext cx="8923867" cy="1104000"/>
          </a:xfrm>
        </p:spPr>
        <p:txBody>
          <a:bodyPr lIns="0" tIns="10800" rIns="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945078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e WA+Stadt W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717532AD-14B1-4DD0-807F-E7B000B934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683" y="2413352"/>
            <a:ext cx="4982635" cy="203129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6042B17-5111-43C4-AF2B-109253E8C245}"/>
              </a:ext>
            </a:extLst>
          </p:cNvPr>
          <p:cNvSpPr txBox="1"/>
          <p:nvPr userDrawn="1"/>
        </p:nvSpPr>
        <p:spPr>
          <a:xfrm>
            <a:off x="8763634" y="6308090"/>
            <a:ext cx="3115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spc="40" baseline="0" dirty="0" err="1">
                <a:solidFill>
                  <a:schemeClr val="tx1"/>
                </a:solidFill>
              </a:rPr>
              <a:t>wirtschaftsagentur.at</a:t>
            </a:r>
            <a:endParaRPr lang="de-AT" sz="2400" spc="40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2759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arbfläche 1">
            <a:extLst>
              <a:ext uri="{FF2B5EF4-FFF2-40B4-BE49-F238E27FC236}">
                <a16:creationId xmlns:a16="http://schemas.microsoft.com/office/drawing/2014/main" id="{7D820F27-FA13-4DF6-B693-4CBB145C810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7" name="Farbfläche 2">
            <a:extLst>
              <a:ext uri="{FF2B5EF4-FFF2-40B4-BE49-F238E27FC236}">
                <a16:creationId xmlns:a16="http://schemas.microsoft.com/office/drawing/2014/main" id="{CE5E21A2-F8CC-46AE-A4BC-6DD83B3C2AAC}"/>
              </a:ext>
            </a:extLst>
          </p:cNvPr>
          <p:cNvSpPr/>
          <p:nvPr userDrawn="1"/>
        </p:nvSpPr>
        <p:spPr>
          <a:xfrm>
            <a:off x="6096000" y="4000501"/>
            <a:ext cx="6096000" cy="285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E82468A-EC44-484F-8F63-7CD20C226280}"/>
              </a:ext>
            </a:extLst>
          </p:cNvPr>
          <p:cNvSpPr txBox="1"/>
          <p:nvPr userDrawn="1"/>
        </p:nvSpPr>
        <p:spPr>
          <a:xfrm>
            <a:off x="6166538" y="4206772"/>
            <a:ext cx="57643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de-AT" sz="48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Let</a:t>
            </a:r>
            <a:r>
              <a:rPr lang="de-AT" sz="4800" b="1" spc="-107" normalizeH="0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’</a:t>
            </a:r>
            <a:r>
              <a:rPr lang="de-AT" sz="48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s</a:t>
            </a:r>
            <a:r>
              <a:rPr lang="de-AT" sz="4800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</a:t>
            </a:r>
            <a:r>
              <a:rPr lang="de-AT" sz="48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talk</a:t>
            </a:r>
            <a:r>
              <a:rPr lang="de-AT" sz="4800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</a:t>
            </a:r>
            <a:br>
              <a:rPr lang="de-AT" sz="4800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</a:br>
            <a:r>
              <a:rPr lang="de-AT" sz="4800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Vienna.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90A8D2D-9AA7-458F-AB5D-84853295EC1A}"/>
              </a:ext>
            </a:extLst>
          </p:cNvPr>
          <p:cNvSpPr txBox="1"/>
          <p:nvPr userDrawn="1"/>
        </p:nvSpPr>
        <p:spPr>
          <a:xfrm>
            <a:off x="62167" y="211667"/>
            <a:ext cx="5890684" cy="1951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ts val="2933"/>
              </a:lnSpc>
            </a:pPr>
            <a:r>
              <a:rPr lang="de-AT" sz="3467" b="0" i="0" u="none" strike="noStrike" kern="1200" spc="27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Mariahilfer Straße 20</a:t>
            </a:r>
            <a:br>
              <a:rPr lang="de-AT" sz="3467" b="0" i="0" u="none" strike="noStrike" kern="1200" spc="27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de-AT" sz="3467" b="0" i="0" u="none" strike="noStrike" kern="1200" spc="27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1070 Wien</a:t>
            </a:r>
            <a:br>
              <a:rPr lang="de-AT" sz="3467" b="0" i="0" u="none" strike="noStrike" kern="1200" spc="27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de-AT" sz="3467" b="0" i="0" u="none" strike="noStrike" kern="1200" spc="27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 +43 1 25200</a:t>
            </a:r>
            <a:br>
              <a:rPr lang="de-AT" sz="3467" b="0" i="0" u="none" strike="noStrike" kern="1200" spc="27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de-AT" sz="3467" b="0" i="0" u="none" strike="noStrike" kern="1200" spc="27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office@wirtschaftsagentur.at</a:t>
            </a:r>
            <a:br>
              <a:rPr lang="de-AT" sz="3467" b="0" i="0" u="none" strike="noStrike" kern="1200" spc="27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de-AT" sz="3467" b="0" i="0" u="none" strike="noStrike" kern="1200" spc="27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wirtschaftsagentur.at</a:t>
            </a:r>
          </a:p>
        </p:txBody>
      </p:sp>
      <p:pic>
        <p:nvPicPr>
          <p:cNvPr id="8" name="WA Logo 4x4">
            <a:extLst>
              <a:ext uri="{FF2B5EF4-FFF2-40B4-BE49-F238E27FC236}">
                <a16:creationId xmlns:a16="http://schemas.microsoft.com/office/drawing/2014/main" id="{4F9E69DE-34C2-4FCC-8BBD-A870FD89F5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1600" y="0"/>
            <a:ext cx="2030400" cy="20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26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+Sub+HG-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arbfläche">
            <a:extLst>
              <a:ext uri="{FF2B5EF4-FFF2-40B4-BE49-F238E27FC236}">
                <a16:creationId xmlns:a16="http://schemas.microsoft.com/office/drawing/2014/main" id="{EA959A6B-E389-43DC-9331-BF7C3ABEC8F3}"/>
              </a:ext>
            </a:extLst>
          </p:cNvPr>
          <p:cNvSpPr/>
          <p:nvPr userDrawn="1"/>
        </p:nvSpPr>
        <p:spPr>
          <a:xfrm>
            <a:off x="0" y="0"/>
            <a:ext cx="8108951" cy="571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8000" rIns="144000" bIns="0" rtlCol="0" anchor="ctr"/>
          <a:lstStyle/>
          <a:p>
            <a:pPr algn="ctr"/>
            <a:endParaRPr lang="de-AT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13205E-2740-4998-9575-35AFD8FCE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501" y="190500"/>
            <a:ext cx="7918452" cy="2712357"/>
          </a:xfrm>
        </p:spPr>
        <p:txBody>
          <a:bodyPr lIns="0" tIns="36000" rIns="108000" bIns="0" anchor="t" anchorCtr="0"/>
          <a:lstStyle>
            <a:lvl1pPr>
              <a:lnSpc>
                <a:spcPts val="6667"/>
              </a:lnSpc>
              <a:defRPr b="1" spc="-133" baseline="0">
                <a:latin typeface="Neue Haas Grotesk Text Pro" panose="020B0504020202020204" pitchFamily="34" charset="0"/>
              </a:defRPr>
            </a:lvl1pPr>
          </a:lstStyle>
          <a:p>
            <a:r>
              <a:rPr lang="de-DE" dirty="0"/>
              <a:t>Titelfolie! Titel bearbeiten</a:t>
            </a:r>
            <a:endParaRPr lang="de-AT" dirty="0"/>
          </a:p>
        </p:txBody>
      </p:sp>
      <p:sp>
        <p:nvSpPr>
          <p:cNvPr id="9" name="Textplatzhalter 1">
            <a:extLst>
              <a:ext uri="{FF2B5EF4-FFF2-40B4-BE49-F238E27FC236}">
                <a16:creationId xmlns:a16="http://schemas.microsoft.com/office/drawing/2014/main" id="{C29BA3C4-5567-4B36-8459-6AED1E32A6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499" y="3429000"/>
            <a:ext cx="6912000" cy="1217085"/>
          </a:xfrm>
          <a:ln>
            <a:noFill/>
          </a:ln>
        </p:spPr>
        <p:txBody>
          <a:bodyPr lIns="0" tIns="18000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933" spc="53" baseline="0"/>
            </a:lvl1pPr>
          </a:lstStyle>
          <a:p>
            <a:pPr lvl="0"/>
            <a:r>
              <a:rPr lang="de-DE" dirty="0"/>
              <a:t>Subheadline bearbeiten</a:t>
            </a:r>
          </a:p>
        </p:txBody>
      </p:sp>
      <p:pic>
        <p:nvPicPr>
          <p:cNvPr id="8" name="WA Logo 4x4">
            <a:extLst>
              <a:ext uri="{FF2B5EF4-FFF2-40B4-BE49-F238E27FC236}">
                <a16:creationId xmlns:a16="http://schemas.microsoft.com/office/drawing/2014/main" id="{55633F45-B595-4ACF-A86C-111DC6AB79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1600" y="0"/>
            <a:ext cx="2030400" cy="20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791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-Variante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3D_magenta_2" descr="Ein Bild, das Blume enthält.&#10;&#10;Automatisch generierte Beschreibung">
            <a:extLst>
              <a:ext uri="{FF2B5EF4-FFF2-40B4-BE49-F238E27FC236}">
                <a16:creationId xmlns:a16="http://schemas.microsoft.com/office/drawing/2014/main" id="{791E92EB-88F1-481A-949E-3437B633D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07770">
            <a:off x="2010641" y="-3253515"/>
            <a:ext cx="10173083" cy="14400000"/>
          </a:xfrm>
          <a:prstGeom prst="rect">
            <a:avLst/>
          </a:prstGeom>
        </p:spPr>
      </p:pic>
      <p:sp>
        <p:nvSpPr>
          <p:cNvPr id="6" name="Farbfläche 1">
            <a:extLst>
              <a:ext uri="{FF2B5EF4-FFF2-40B4-BE49-F238E27FC236}">
                <a16:creationId xmlns:a16="http://schemas.microsoft.com/office/drawing/2014/main" id="{7D820F27-FA13-4DF6-B693-4CBB145C810D}"/>
              </a:ext>
            </a:extLst>
          </p:cNvPr>
          <p:cNvSpPr/>
          <p:nvPr userDrawn="1"/>
        </p:nvSpPr>
        <p:spPr>
          <a:xfrm>
            <a:off x="0" y="2"/>
            <a:ext cx="5065184" cy="479303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pic>
        <p:nvPicPr>
          <p:cNvPr id="5" name="3D_magenta_1">
            <a:extLst>
              <a:ext uri="{FF2B5EF4-FFF2-40B4-BE49-F238E27FC236}">
                <a16:creationId xmlns:a16="http://schemas.microsoft.com/office/drawing/2014/main" id="{2297A603-FF4F-4446-AF92-A661A84FF6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549289">
            <a:off x="-144288" y="635647"/>
            <a:ext cx="6949175" cy="9840000"/>
          </a:xfrm>
          <a:prstGeom prst="rect">
            <a:avLst/>
          </a:prstGeom>
        </p:spPr>
      </p:pic>
      <p:sp>
        <p:nvSpPr>
          <p:cNvPr id="7" name="Farbfläche 2">
            <a:extLst>
              <a:ext uri="{FF2B5EF4-FFF2-40B4-BE49-F238E27FC236}">
                <a16:creationId xmlns:a16="http://schemas.microsoft.com/office/drawing/2014/main" id="{CE5E21A2-F8CC-46AE-A4BC-6DD83B3C2AAC}"/>
              </a:ext>
            </a:extLst>
          </p:cNvPr>
          <p:cNvSpPr/>
          <p:nvPr userDrawn="1"/>
        </p:nvSpPr>
        <p:spPr>
          <a:xfrm>
            <a:off x="8108951" y="4190622"/>
            <a:ext cx="4083048" cy="26673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10" name="Textfeld 1">
            <a:extLst>
              <a:ext uri="{FF2B5EF4-FFF2-40B4-BE49-F238E27FC236}">
                <a16:creationId xmlns:a16="http://schemas.microsoft.com/office/drawing/2014/main" id="{AE82468A-EC44-484F-8F63-7CD20C226280}"/>
              </a:ext>
            </a:extLst>
          </p:cNvPr>
          <p:cNvSpPr txBox="1"/>
          <p:nvPr userDrawn="1"/>
        </p:nvSpPr>
        <p:spPr>
          <a:xfrm>
            <a:off x="8199352" y="4311607"/>
            <a:ext cx="3750128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de-AT" sz="48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Let</a:t>
            </a:r>
            <a:r>
              <a:rPr lang="de-AT" sz="4800" b="1" spc="-107" normalizeH="0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’</a:t>
            </a:r>
            <a:r>
              <a:rPr lang="de-AT" sz="48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s</a:t>
            </a:r>
            <a:r>
              <a:rPr lang="de-AT" sz="4800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</a:t>
            </a:r>
            <a:r>
              <a:rPr lang="de-AT" sz="48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talk</a:t>
            </a:r>
            <a:r>
              <a:rPr lang="de-AT" sz="4800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</a:t>
            </a:r>
          </a:p>
          <a:p>
            <a:pPr>
              <a:lnSpc>
                <a:spcPct val="85000"/>
              </a:lnSpc>
            </a:pPr>
            <a:r>
              <a:rPr lang="de-AT" sz="4800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Vienna.</a:t>
            </a:r>
          </a:p>
        </p:txBody>
      </p:sp>
      <p:pic>
        <p:nvPicPr>
          <p:cNvPr id="9" name="WA Logo 4x4">
            <a:extLst>
              <a:ext uri="{FF2B5EF4-FFF2-40B4-BE49-F238E27FC236}">
                <a16:creationId xmlns:a16="http://schemas.microsoft.com/office/drawing/2014/main" id="{151AB3C8-8F21-42CE-BBCA-B08611212F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61600" y="0"/>
            <a:ext cx="2030400" cy="2030400"/>
          </a:xfrm>
          <a:prstGeom prst="rect">
            <a:avLst/>
          </a:prstGeom>
        </p:spPr>
      </p:pic>
      <p:sp>
        <p:nvSpPr>
          <p:cNvPr id="12" name="Titel">
            <a:extLst>
              <a:ext uri="{FF2B5EF4-FFF2-40B4-BE49-F238E27FC236}">
                <a16:creationId xmlns:a16="http://schemas.microsoft.com/office/drawing/2014/main" id="{6E8AA98A-72EA-4A38-88D8-205A5A03B5C2}"/>
              </a:ext>
            </a:extLst>
          </p:cNvPr>
          <p:cNvSpPr txBox="1"/>
          <p:nvPr userDrawn="1"/>
        </p:nvSpPr>
        <p:spPr>
          <a:xfrm>
            <a:off x="192000" y="235200"/>
            <a:ext cx="4806720" cy="2039142"/>
          </a:xfrm>
          <a:prstGeom prst="rect">
            <a:avLst/>
          </a:prstGeom>
          <a:noFill/>
        </p:spPr>
        <p:txBody>
          <a:bodyPr wrap="square" lIns="0" tIns="48000" rIns="144000" bIns="0" rtlCol="0">
            <a:spAutoFit/>
          </a:bodyPr>
          <a:lstStyle/>
          <a:p>
            <a:pPr>
              <a:lnSpc>
                <a:spcPct val="77000"/>
              </a:lnSpc>
            </a:pPr>
            <a:r>
              <a:rPr lang="de-AT" sz="84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Let</a:t>
            </a:r>
            <a:r>
              <a:rPr lang="de-AT" sz="8400" b="1" spc="-107" normalizeH="0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’</a:t>
            </a:r>
            <a:r>
              <a:rPr lang="de-AT" sz="84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s</a:t>
            </a:r>
            <a:r>
              <a:rPr lang="de-AT" sz="8400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</a:t>
            </a:r>
            <a:r>
              <a:rPr lang="de-AT" sz="8400" b="1" spc="-173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talk</a:t>
            </a:r>
            <a:r>
              <a:rPr lang="de-AT" sz="8400" b="1" spc="-173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</a:t>
            </a:r>
          </a:p>
          <a:p>
            <a:pPr>
              <a:lnSpc>
                <a:spcPct val="77000"/>
              </a:lnSpc>
            </a:pPr>
            <a:r>
              <a:rPr lang="de-AT" sz="8400" b="1" spc="-173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Gründen.</a:t>
            </a:r>
          </a:p>
        </p:txBody>
      </p:sp>
    </p:spTree>
    <p:extLst>
      <p:ext uri="{BB962C8B-B14F-4D97-AF65-F5344CB8AC3E}">
        <p14:creationId xmlns:p14="http://schemas.microsoft.com/office/powerpoint/2010/main" val="3912641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-Variante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arbfläche 1">
            <a:extLst>
              <a:ext uri="{FF2B5EF4-FFF2-40B4-BE49-F238E27FC236}">
                <a16:creationId xmlns:a16="http://schemas.microsoft.com/office/drawing/2014/main" id="{7D820F27-FA13-4DF6-B693-4CBB145C810D}"/>
              </a:ext>
            </a:extLst>
          </p:cNvPr>
          <p:cNvSpPr/>
          <p:nvPr userDrawn="1"/>
        </p:nvSpPr>
        <p:spPr>
          <a:xfrm>
            <a:off x="0" y="2"/>
            <a:ext cx="6081184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7000"/>
              </a:lnSpc>
            </a:pPr>
            <a:endParaRPr lang="de-AT" sz="1800" dirty="0"/>
          </a:p>
        </p:txBody>
      </p:sp>
      <p:pic>
        <p:nvPicPr>
          <p:cNvPr id="5" name="3D_cyan" descr="Ein Bild, das Pflanze enthält.&#10;&#10;Automatisch generierte Beschreibung">
            <a:extLst>
              <a:ext uri="{FF2B5EF4-FFF2-40B4-BE49-F238E27FC236}">
                <a16:creationId xmlns:a16="http://schemas.microsoft.com/office/drawing/2014/main" id="{EC498523-47D9-49CB-A3EF-602A03E83E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63219">
            <a:off x="187768" y="-3058543"/>
            <a:ext cx="11728869" cy="16608000"/>
          </a:xfrm>
          <a:prstGeom prst="rect">
            <a:avLst/>
          </a:prstGeom>
        </p:spPr>
      </p:pic>
      <p:sp>
        <p:nvSpPr>
          <p:cNvPr id="7" name="Farbfläche 2">
            <a:extLst>
              <a:ext uri="{FF2B5EF4-FFF2-40B4-BE49-F238E27FC236}">
                <a16:creationId xmlns:a16="http://schemas.microsoft.com/office/drawing/2014/main" id="{CE5E21A2-F8CC-46AE-A4BC-6DD83B3C2AAC}"/>
              </a:ext>
            </a:extLst>
          </p:cNvPr>
          <p:cNvSpPr/>
          <p:nvPr userDrawn="1"/>
        </p:nvSpPr>
        <p:spPr>
          <a:xfrm>
            <a:off x="5065184" y="5461000"/>
            <a:ext cx="7126816" cy="1397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10" name="Textfeld 1">
            <a:extLst>
              <a:ext uri="{FF2B5EF4-FFF2-40B4-BE49-F238E27FC236}">
                <a16:creationId xmlns:a16="http://schemas.microsoft.com/office/drawing/2014/main" id="{AE82468A-EC44-484F-8F63-7CD20C226280}"/>
              </a:ext>
            </a:extLst>
          </p:cNvPr>
          <p:cNvSpPr txBox="1"/>
          <p:nvPr userDrawn="1"/>
        </p:nvSpPr>
        <p:spPr>
          <a:xfrm>
            <a:off x="5145622" y="5586591"/>
            <a:ext cx="5764329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85000"/>
              </a:lnSpc>
            </a:pPr>
            <a:r>
              <a:rPr lang="de-AT" sz="48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Let</a:t>
            </a:r>
            <a:r>
              <a:rPr lang="de-AT" sz="4800" b="1" spc="-107" normalizeH="0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’</a:t>
            </a:r>
            <a:r>
              <a:rPr lang="de-AT" sz="48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s</a:t>
            </a:r>
            <a:r>
              <a:rPr lang="de-AT" sz="4800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</a:t>
            </a:r>
            <a:r>
              <a:rPr lang="de-AT" sz="48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talk</a:t>
            </a:r>
            <a:r>
              <a:rPr lang="de-AT" sz="4800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Vienna.</a:t>
            </a:r>
          </a:p>
        </p:txBody>
      </p:sp>
      <p:pic>
        <p:nvPicPr>
          <p:cNvPr id="11" name="WA Logo 4x4">
            <a:extLst>
              <a:ext uri="{FF2B5EF4-FFF2-40B4-BE49-F238E27FC236}">
                <a16:creationId xmlns:a16="http://schemas.microsoft.com/office/drawing/2014/main" id="{545A16A3-8029-440A-BFCE-F8ABAA0757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61600" y="3432173"/>
            <a:ext cx="2030400" cy="2030400"/>
          </a:xfrm>
          <a:prstGeom prst="rect">
            <a:avLst/>
          </a:prstGeom>
        </p:spPr>
      </p:pic>
      <p:sp>
        <p:nvSpPr>
          <p:cNvPr id="8" name="Titel">
            <a:extLst>
              <a:ext uri="{FF2B5EF4-FFF2-40B4-BE49-F238E27FC236}">
                <a16:creationId xmlns:a16="http://schemas.microsoft.com/office/drawing/2014/main" id="{0EFC6EA0-5D53-44A9-8FB4-691803A380F6}"/>
              </a:ext>
            </a:extLst>
          </p:cNvPr>
          <p:cNvSpPr txBox="1"/>
          <p:nvPr userDrawn="1"/>
        </p:nvSpPr>
        <p:spPr>
          <a:xfrm>
            <a:off x="192002" y="235200"/>
            <a:ext cx="6251697" cy="2102108"/>
          </a:xfrm>
          <a:prstGeom prst="rect">
            <a:avLst/>
          </a:prstGeom>
          <a:noFill/>
        </p:spPr>
        <p:txBody>
          <a:bodyPr wrap="square" lIns="0" tIns="48000" rIns="144000" bIns="0" rtlCol="0">
            <a:spAutoFit/>
          </a:bodyPr>
          <a:lstStyle/>
          <a:p>
            <a:pPr>
              <a:lnSpc>
                <a:spcPct val="77000"/>
              </a:lnSpc>
            </a:pPr>
            <a:r>
              <a:rPr lang="de-AT" sz="8666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Let</a:t>
            </a:r>
            <a:r>
              <a:rPr lang="de-AT" sz="8666" b="1" spc="-107" normalizeH="0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’</a:t>
            </a:r>
            <a:r>
              <a:rPr lang="de-AT" sz="8666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s</a:t>
            </a:r>
            <a:r>
              <a:rPr lang="de-AT" sz="8666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</a:t>
            </a:r>
            <a:r>
              <a:rPr lang="de-AT" sz="8666" b="1" spc="0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talk</a:t>
            </a:r>
            <a:r>
              <a:rPr lang="de-AT" sz="8666" b="1" spc="-173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</a:t>
            </a:r>
          </a:p>
          <a:p>
            <a:pPr>
              <a:lnSpc>
                <a:spcPct val="77000"/>
              </a:lnSpc>
            </a:pPr>
            <a:r>
              <a:rPr lang="de-AT" sz="8666" b="1" spc="0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ideas</a:t>
            </a:r>
            <a:r>
              <a:rPr lang="de-AT" sz="8666" b="1" spc="0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7681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-Variante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3D_green 3">
            <a:extLst>
              <a:ext uri="{FF2B5EF4-FFF2-40B4-BE49-F238E27FC236}">
                <a16:creationId xmlns:a16="http://schemas.microsoft.com/office/drawing/2014/main" id="{BA95E65B-3952-4124-9B1F-460FBC3178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217965">
            <a:off x="-126149" y="-496439"/>
            <a:ext cx="6169505" cy="8736000"/>
          </a:xfrm>
          <a:prstGeom prst="rect">
            <a:avLst/>
          </a:prstGeom>
        </p:spPr>
      </p:pic>
      <p:sp>
        <p:nvSpPr>
          <p:cNvPr id="7" name="Farbfläche 2">
            <a:extLst>
              <a:ext uri="{FF2B5EF4-FFF2-40B4-BE49-F238E27FC236}">
                <a16:creationId xmlns:a16="http://schemas.microsoft.com/office/drawing/2014/main" id="{CE5E21A2-F8CC-46AE-A4BC-6DD83B3C2AAC}"/>
              </a:ext>
            </a:extLst>
          </p:cNvPr>
          <p:cNvSpPr/>
          <p:nvPr userDrawn="1"/>
        </p:nvSpPr>
        <p:spPr>
          <a:xfrm>
            <a:off x="9120717" y="2290236"/>
            <a:ext cx="3071283" cy="45677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pic>
        <p:nvPicPr>
          <p:cNvPr id="11" name="3D_green 2">
            <a:extLst>
              <a:ext uri="{FF2B5EF4-FFF2-40B4-BE49-F238E27FC236}">
                <a16:creationId xmlns:a16="http://schemas.microsoft.com/office/drawing/2014/main" id="{97710CDD-DFD0-4F9D-A17F-761B1D420A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444580">
            <a:off x="2830288" y="1396261"/>
            <a:ext cx="8101729" cy="11472000"/>
          </a:xfrm>
          <a:prstGeom prst="rect">
            <a:avLst/>
          </a:prstGeom>
        </p:spPr>
      </p:pic>
      <p:sp>
        <p:nvSpPr>
          <p:cNvPr id="6" name="Farbfläche 1">
            <a:extLst>
              <a:ext uri="{FF2B5EF4-FFF2-40B4-BE49-F238E27FC236}">
                <a16:creationId xmlns:a16="http://schemas.microsoft.com/office/drawing/2014/main" id="{7D820F27-FA13-4DF6-B693-4CBB145C810D}"/>
              </a:ext>
            </a:extLst>
          </p:cNvPr>
          <p:cNvSpPr/>
          <p:nvPr userDrawn="1"/>
        </p:nvSpPr>
        <p:spPr>
          <a:xfrm>
            <a:off x="0" y="2"/>
            <a:ext cx="7097184" cy="3428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10" name="Textfeld 1">
            <a:extLst>
              <a:ext uri="{FF2B5EF4-FFF2-40B4-BE49-F238E27FC236}">
                <a16:creationId xmlns:a16="http://schemas.microsoft.com/office/drawing/2014/main" id="{AE82468A-EC44-484F-8F63-7CD20C226280}"/>
              </a:ext>
            </a:extLst>
          </p:cNvPr>
          <p:cNvSpPr txBox="1"/>
          <p:nvPr userDrawn="1"/>
        </p:nvSpPr>
        <p:spPr>
          <a:xfrm>
            <a:off x="9217667" y="2410744"/>
            <a:ext cx="2688164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de-AT" sz="48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Let</a:t>
            </a:r>
            <a:r>
              <a:rPr lang="de-AT" sz="4800" b="1" spc="-107" normalizeH="0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’</a:t>
            </a:r>
            <a:r>
              <a:rPr lang="de-AT" sz="48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s</a:t>
            </a:r>
            <a:r>
              <a:rPr lang="de-AT" sz="4800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</a:t>
            </a:r>
            <a:r>
              <a:rPr lang="de-AT" sz="48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talk</a:t>
            </a:r>
            <a:r>
              <a:rPr lang="de-AT" sz="4800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Vienna.</a:t>
            </a:r>
          </a:p>
        </p:txBody>
      </p:sp>
      <p:pic>
        <p:nvPicPr>
          <p:cNvPr id="9" name="WA Logo 4x4">
            <a:extLst>
              <a:ext uri="{FF2B5EF4-FFF2-40B4-BE49-F238E27FC236}">
                <a16:creationId xmlns:a16="http://schemas.microsoft.com/office/drawing/2014/main" id="{409D0E9F-5025-4982-8BC4-5CBCA1B843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3428999"/>
            <a:ext cx="2030400" cy="2030400"/>
          </a:xfrm>
          <a:prstGeom prst="rect">
            <a:avLst/>
          </a:prstGeom>
        </p:spPr>
      </p:pic>
      <p:pic>
        <p:nvPicPr>
          <p:cNvPr id="5" name="3D_green_1" descr="Ein Bild, das Blume enthält.&#10;&#10;Automatisch generierte Beschreibung">
            <a:extLst>
              <a:ext uri="{FF2B5EF4-FFF2-40B4-BE49-F238E27FC236}">
                <a16:creationId xmlns:a16="http://schemas.microsoft.com/office/drawing/2014/main" id="{511866A4-C404-4868-A581-AC60142D9F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20311">
            <a:off x="5261530" y="-2757475"/>
            <a:ext cx="4576268" cy="6480000"/>
          </a:xfrm>
          <a:prstGeom prst="rect">
            <a:avLst/>
          </a:prstGeom>
        </p:spPr>
      </p:pic>
      <p:sp>
        <p:nvSpPr>
          <p:cNvPr id="12" name="Titel">
            <a:extLst>
              <a:ext uri="{FF2B5EF4-FFF2-40B4-BE49-F238E27FC236}">
                <a16:creationId xmlns:a16="http://schemas.microsoft.com/office/drawing/2014/main" id="{6458248F-8222-4C28-A895-2C364444819B}"/>
              </a:ext>
            </a:extLst>
          </p:cNvPr>
          <p:cNvSpPr txBox="1"/>
          <p:nvPr userDrawn="1"/>
        </p:nvSpPr>
        <p:spPr>
          <a:xfrm>
            <a:off x="192000" y="235200"/>
            <a:ext cx="5323277" cy="2102108"/>
          </a:xfrm>
          <a:prstGeom prst="rect">
            <a:avLst/>
          </a:prstGeom>
          <a:noFill/>
        </p:spPr>
        <p:txBody>
          <a:bodyPr wrap="square" lIns="0" tIns="48000" rIns="144000" bIns="0" rtlCol="0">
            <a:spAutoFit/>
          </a:bodyPr>
          <a:lstStyle/>
          <a:p>
            <a:pPr>
              <a:lnSpc>
                <a:spcPct val="77000"/>
              </a:lnSpc>
            </a:pPr>
            <a:r>
              <a:rPr lang="de-AT" sz="8666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Let</a:t>
            </a:r>
            <a:r>
              <a:rPr lang="de-AT" sz="8666" b="1" spc="-107" normalizeH="0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’</a:t>
            </a:r>
            <a:r>
              <a:rPr lang="de-AT" sz="8666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s</a:t>
            </a:r>
            <a:r>
              <a:rPr lang="de-AT" sz="8666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</a:t>
            </a:r>
            <a:r>
              <a:rPr lang="de-AT" sz="8666" b="1" spc="0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talk</a:t>
            </a:r>
            <a:r>
              <a:rPr lang="de-AT" sz="8666" b="1" spc="0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</a:t>
            </a:r>
          </a:p>
          <a:p>
            <a:pPr>
              <a:lnSpc>
                <a:spcPct val="77000"/>
              </a:lnSpc>
            </a:pPr>
            <a:r>
              <a:rPr lang="de-AT" sz="8666" b="1" spc="0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business</a:t>
            </a:r>
            <a:r>
              <a:rPr lang="de-AT" sz="8666" b="1" spc="0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40798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-Variante-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D27DD12-E1AE-4FBF-8B05-DE908FBC5F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4692" y="0"/>
            <a:ext cx="7127309" cy="6858000"/>
          </a:xfrm>
          <a:prstGeom prst="rect">
            <a:avLst/>
          </a:prstGeom>
        </p:spPr>
      </p:pic>
      <p:pic>
        <p:nvPicPr>
          <p:cNvPr id="9" name="WA Logo 4x4">
            <a:extLst>
              <a:ext uri="{FF2B5EF4-FFF2-40B4-BE49-F238E27FC236}">
                <a16:creationId xmlns:a16="http://schemas.microsoft.com/office/drawing/2014/main" id="{151AB3C8-8F21-42CE-BBCA-B08611212F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64000" y="0"/>
            <a:ext cx="2030400" cy="2030400"/>
          </a:xfrm>
          <a:prstGeom prst="rect">
            <a:avLst/>
          </a:prstGeom>
        </p:spPr>
      </p:pic>
      <p:sp>
        <p:nvSpPr>
          <p:cNvPr id="6" name="Farbfläche 1">
            <a:extLst>
              <a:ext uri="{FF2B5EF4-FFF2-40B4-BE49-F238E27FC236}">
                <a16:creationId xmlns:a16="http://schemas.microsoft.com/office/drawing/2014/main" id="{7D820F27-FA13-4DF6-B693-4CBB145C810D}"/>
              </a:ext>
            </a:extLst>
          </p:cNvPr>
          <p:cNvSpPr/>
          <p:nvPr userDrawn="1"/>
        </p:nvSpPr>
        <p:spPr>
          <a:xfrm>
            <a:off x="0" y="2"/>
            <a:ext cx="5065184" cy="479303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7" name="Farbfläche 2">
            <a:extLst>
              <a:ext uri="{FF2B5EF4-FFF2-40B4-BE49-F238E27FC236}">
                <a16:creationId xmlns:a16="http://schemas.microsoft.com/office/drawing/2014/main" id="{CE5E21A2-F8CC-46AE-A4BC-6DD83B3C2AAC}"/>
              </a:ext>
            </a:extLst>
          </p:cNvPr>
          <p:cNvSpPr/>
          <p:nvPr userDrawn="1"/>
        </p:nvSpPr>
        <p:spPr>
          <a:xfrm>
            <a:off x="0" y="4793041"/>
            <a:ext cx="5065184" cy="20649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10" name="Textfeld 1">
            <a:extLst>
              <a:ext uri="{FF2B5EF4-FFF2-40B4-BE49-F238E27FC236}">
                <a16:creationId xmlns:a16="http://schemas.microsoft.com/office/drawing/2014/main" id="{AE82468A-EC44-484F-8F63-7CD20C226280}"/>
              </a:ext>
            </a:extLst>
          </p:cNvPr>
          <p:cNvSpPr txBox="1"/>
          <p:nvPr userDrawn="1"/>
        </p:nvSpPr>
        <p:spPr>
          <a:xfrm>
            <a:off x="90401" y="4944002"/>
            <a:ext cx="3750128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de-AT" sz="48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Let</a:t>
            </a:r>
            <a:r>
              <a:rPr lang="de-AT" sz="4800" b="1" spc="-107" normalizeH="0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’</a:t>
            </a:r>
            <a:r>
              <a:rPr lang="de-AT" sz="48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s</a:t>
            </a:r>
            <a:r>
              <a:rPr lang="de-AT" sz="4800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</a:t>
            </a:r>
            <a:r>
              <a:rPr lang="de-AT" sz="48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talk</a:t>
            </a:r>
            <a:r>
              <a:rPr lang="de-AT" sz="4800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</a:t>
            </a:r>
          </a:p>
          <a:p>
            <a:pPr>
              <a:lnSpc>
                <a:spcPct val="85000"/>
              </a:lnSpc>
            </a:pPr>
            <a:r>
              <a:rPr lang="de-AT" sz="4800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Vienna.</a:t>
            </a:r>
          </a:p>
        </p:txBody>
      </p:sp>
      <p:sp>
        <p:nvSpPr>
          <p:cNvPr id="12" name="Titel">
            <a:extLst>
              <a:ext uri="{FF2B5EF4-FFF2-40B4-BE49-F238E27FC236}">
                <a16:creationId xmlns:a16="http://schemas.microsoft.com/office/drawing/2014/main" id="{6E8AA98A-72EA-4A38-88D8-205A5A03B5C2}"/>
              </a:ext>
            </a:extLst>
          </p:cNvPr>
          <p:cNvSpPr txBox="1"/>
          <p:nvPr userDrawn="1"/>
        </p:nvSpPr>
        <p:spPr>
          <a:xfrm>
            <a:off x="192000" y="235200"/>
            <a:ext cx="4806720" cy="2039142"/>
          </a:xfrm>
          <a:prstGeom prst="rect">
            <a:avLst/>
          </a:prstGeom>
          <a:noFill/>
        </p:spPr>
        <p:txBody>
          <a:bodyPr wrap="square" lIns="0" tIns="48000" rIns="144000" bIns="0" rtlCol="0">
            <a:spAutoFit/>
          </a:bodyPr>
          <a:lstStyle/>
          <a:p>
            <a:pPr>
              <a:lnSpc>
                <a:spcPct val="77000"/>
              </a:lnSpc>
            </a:pPr>
            <a:r>
              <a:rPr lang="de-AT" sz="84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Let</a:t>
            </a:r>
            <a:r>
              <a:rPr lang="de-AT" sz="8400" b="1" spc="-107" normalizeH="0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’</a:t>
            </a:r>
            <a:r>
              <a:rPr lang="de-AT" sz="84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s</a:t>
            </a:r>
            <a:r>
              <a:rPr lang="de-AT" sz="8400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</a:t>
            </a:r>
            <a:r>
              <a:rPr lang="de-AT" sz="8400" b="1" spc="-173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talk</a:t>
            </a:r>
            <a:r>
              <a:rPr lang="de-AT" sz="8400" b="1" spc="-173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</a:t>
            </a:r>
          </a:p>
          <a:p>
            <a:pPr>
              <a:lnSpc>
                <a:spcPct val="77000"/>
              </a:lnSpc>
            </a:pPr>
            <a:r>
              <a:rPr lang="de-AT" sz="8400" b="1" spc="-173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future</a:t>
            </a:r>
            <a:r>
              <a:rPr lang="de-AT" sz="8400" b="1" spc="-173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22708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+Sub+HG-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arbfläche">
            <a:extLst>
              <a:ext uri="{FF2B5EF4-FFF2-40B4-BE49-F238E27FC236}">
                <a16:creationId xmlns:a16="http://schemas.microsoft.com/office/drawing/2014/main" id="{EA959A6B-E389-43DC-9331-BF7C3ABEC8F3}"/>
              </a:ext>
            </a:extLst>
          </p:cNvPr>
          <p:cNvSpPr/>
          <p:nvPr userDrawn="1"/>
        </p:nvSpPr>
        <p:spPr>
          <a:xfrm>
            <a:off x="2" y="0"/>
            <a:ext cx="8108951" cy="571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8000" rIns="144000" bIns="0" rtlCol="0" anchor="ctr"/>
          <a:lstStyle/>
          <a:p>
            <a:pPr algn="ctr"/>
            <a:endParaRPr lang="de-AT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13205E-2740-4998-9575-35AFD8FCE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502" y="190500"/>
            <a:ext cx="7918452" cy="2712357"/>
          </a:xfrm>
        </p:spPr>
        <p:txBody>
          <a:bodyPr lIns="0" tIns="36000" rIns="108000" bIns="0" anchor="t" anchorCtr="0"/>
          <a:lstStyle>
            <a:lvl1pPr>
              <a:lnSpc>
                <a:spcPts val="6667"/>
              </a:lnSpc>
              <a:defRPr b="1" spc="-133" baseline="0">
                <a:latin typeface="Neue Haas Grotesk Text Pro" panose="020B0504020202020204" pitchFamily="34" charset="0"/>
              </a:defRPr>
            </a:lvl1pPr>
          </a:lstStyle>
          <a:p>
            <a:r>
              <a:rPr lang="de-DE" dirty="0"/>
              <a:t>Titelfolie! Titel bearbeiten</a:t>
            </a:r>
            <a:endParaRPr lang="de-AT" dirty="0"/>
          </a:p>
        </p:txBody>
      </p:sp>
      <p:sp>
        <p:nvSpPr>
          <p:cNvPr id="9" name="Textplatzhalter 1">
            <a:extLst>
              <a:ext uri="{FF2B5EF4-FFF2-40B4-BE49-F238E27FC236}">
                <a16:creationId xmlns:a16="http://schemas.microsoft.com/office/drawing/2014/main" id="{C29BA3C4-5567-4B36-8459-6AED1E32A6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499" y="3429000"/>
            <a:ext cx="6912000" cy="1217085"/>
          </a:xfrm>
          <a:ln>
            <a:noFill/>
          </a:ln>
        </p:spPr>
        <p:txBody>
          <a:bodyPr lIns="0" tIns="18000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933" spc="53" baseline="0"/>
            </a:lvl1pPr>
          </a:lstStyle>
          <a:p>
            <a:pPr lvl="0"/>
            <a:r>
              <a:rPr lang="de-DE" dirty="0"/>
              <a:t>Subheadline bearbeiten</a:t>
            </a:r>
          </a:p>
        </p:txBody>
      </p:sp>
      <p:pic>
        <p:nvPicPr>
          <p:cNvPr id="8" name="WA Logo 4x4">
            <a:extLst>
              <a:ext uri="{FF2B5EF4-FFF2-40B4-BE49-F238E27FC236}">
                <a16:creationId xmlns:a16="http://schemas.microsoft.com/office/drawing/2014/main" id="{55633F45-B595-4ACF-A86C-111DC6AB79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1600" y="0"/>
            <a:ext cx="2030400" cy="20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801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+Sub+HG-Farb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3" y="174351"/>
            <a:ext cx="8923865" cy="2976000"/>
          </a:xfrm>
        </p:spPr>
        <p:txBody>
          <a:bodyPr lIns="0" tIns="18000" rIns="108000" bIns="0"/>
          <a:lstStyle>
            <a:lvl1pPr>
              <a:lnSpc>
                <a:spcPct val="85000"/>
              </a:lnSpc>
              <a:defRPr sz="6000" spc="-13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Titelfolie! Titel bearbeiten</a:t>
            </a:r>
            <a:endParaRPr lang="de-AT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26D54849-2007-4FB4-AE4A-E3CDC785F5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499" y="4569884"/>
            <a:ext cx="7918452" cy="1143845"/>
          </a:xfrm>
          <a:ln>
            <a:noFill/>
          </a:ln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spc="53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Subheadline bearbeiten</a:t>
            </a:r>
          </a:p>
        </p:txBody>
      </p:sp>
      <p:pic>
        <p:nvPicPr>
          <p:cNvPr id="6" name="WA Logo 4x4">
            <a:extLst>
              <a:ext uri="{FF2B5EF4-FFF2-40B4-BE49-F238E27FC236}">
                <a16:creationId xmlns:a16="http://schemas.microsoft.com/office/drawing/2014/main" id="{A781EE46-3388-4F4D-B95B-E465182C52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1600" y="0"/>
            <a:ext cx="2030400" cy="20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748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WA+Stadt W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717532AD-14B1-4DD0-807F-E7B000B934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684" y="2413352"/>
            <a:ext cx="4982635" cy="2031296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D32075CD-E0A7-4F44-AF01-7CF47D6B0474}"/>
              </a:ext>
            </a:extLst>
          </p:cNvPr>
          <p:cNvSpPr txBox="1">
            <a:spLocks/>
          </p:cNvSpPr>
          <p:nvPr userDrawn="1"/>
        </p:nvSpPr>
        <p:spPr>
          <a:xfrm>
            <a:off x="196857" y="174352"/>
            <a:ext cx="8923865" cy="768000"/>
          </a:xfrm>
          <a:prstGeom prst="rect">
            <a:avLst/>
          </a:prstGeom>
        </p:spPr>
        <p:txBody>
          <a:bodyPr vert="horz" lIns="0" tIns="1440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7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6000" spc="-160" baseline="0" dirty="0" err="1">
                <a:solidFill>
                  <a:schemeClr val="tx1"/>
                </a:solidFill>
              </a:rPr>
              <a:t>Let</a:t>
            </a:r>
            <a:r>
              <a:rPr lang="de-AT" sz="6000" b="0" spc="-160" normalizeH="0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’</a:t>
            </a:r>
            <a:r>
              <a:rPr lang="de-DE" sz="6000" spc="-160" baseline="0" dirty="0">
                <a:solidFill>
                  <a:schemeClr val="tx1"/>
                </a:solidFill>
              </a:rPr>
              <a:t>s </a:t>
            </a:r>
            <a:r>
              <a:rPr lang="de-DE" sz="6000" spc="-160" baseline="0" dirty="0" err="1">
                <a:solidFill>
                  <a:schemeClr val="tx1"/>
                </a:solidFill>
              </a:rPr>
              <a:t>talk</a:t>
            </a:r>
            <a:r>
              <a:rPr lang="de-DE" sz="6000" spc="-160" baseline="0" dirty="0">
                <a:solidFill>
                  <a:schemeClr val="tx1"/>
                </a:solidFill>
              </a:rPr>
              <a:t> </a:t>
            </a:r>
            <a:r>
              <a:rPr lang="de-DE" sz="6000" spc="-160" baseline="0" dirty="0" err="1">
                <a:solidFill>
                  <a:schemeClr val="tx1"/>
                </a:solidFill>
              </a:rPr>
              <a:t>business</a:t>
            </a:r>
            <a:r>
              <a:rPr lang="de-DE" sz="6000" spc="-160" baseline="0" dirty="0">
                <a:solidFill>
                  <a:schemeClr val="tx1"/>
                </a:solidFill>
              </a:rPr>
              <a:t>.</a:t>
            </a:r>
            <a:endParaRPr lang="de-AT" sz="6000" spc="-160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4912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+Sub+Bil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5" y="174351"/>
            <a:ext cx="5884332" cy="3024000"/>
          </a:xfrm>
        </p:spPr>
        <p:txBody>
          <a:bodyPr lIns="0" tIns="18000" rIns="10800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26D54849-2007-4FB4-AE4A-E3CDC785F5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500" y="3429002"/>
            <a:ext cx="4874685" cy="2286180"/>
          </a:xfrm>
          <a:ln>
            <a:noFill/>
          </a:ln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spc="53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Subheadline bearbeiten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A246F7D-CC9A-4FA1-89AF-25FB2D309A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2"/>
            <a:ext cx="6096000" cy="6578687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8" name="Logo 2x2">
            <a:extLst>
              <a:ext uri="{FF2B5EF4-FFF2-40B4-BE49-F238E27FC236}">
                <a16:creationId xmlns:a16="http://schemas.microsoft.com/office/drawing/2014/main" id="{38B23618-30A4-4518-B9C1-7B41B950926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174400" y="0"/>
            <a:ext cx="1017600" cy="1017600"/>
          </a:xfrm>
          <a:pattFill prst="ltUpDiag">
            <a:fgClr>
              <a:schemeClr val="accent6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6096000" y="6579600"/>
            <a:ext cx="6096000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1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034940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+Aufzählung+Bild_0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5" y="174352"/>
            <a:ext cx="5884332" cy="2400000"/>
          </a:xfrm>
        </p:spPr>
        <p:txBody>
          <a:bodyPr lIns="0" tIns="18000" rIns="10800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A246F7D-CC9A-4FA1-89AF-25FB2D309A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5808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8" name="Logo 2x2">
            <a:extLst>
              <a:ext uri="{FF2B5EF4-FFF2-40B4-BE49-F238E27FC236}">
                <a16:creationId xmlns:a16="http://schemas.microsoft.com/office/drawing/2014/main" id="{38B23618-30A4-4518-B9C1-7B41B950926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174400" y="0"/>
            <a:ext cx="1017600" cy="1017600"/>
          </a:xfrm>
          <a:pattFill prst="ltUpDiag">
            <a:fgClr>
              <a:schemeClr val="accent6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6096000" y="6579600"/>
            <a:ext cx="6096000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1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D3FC219-9015-4A27-B10C-8F4077F257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08001" y="3429002"/>
            <a:ext cx="4055535" cy="2699761"/>
          </a:xfrm>
          <a:ln>
            <a:noFill/>
          </a:ln>
        </p:spPr>
        <p:txBody>
          <a:bodyPr lIns="0" tIns="0" rIns="0" bIns="0"/>
          <a:lstStyle>
            <a:lvl1pPr marL="287986" indent="-287986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SzPct val="150000"/>
              <a:buFont typeface="Arial" panose="020B0604020202020204" pitchFamily="34" charset="0"/>
              <a:buChar char="●"/>
              <a:defRPr sz="2267" spc="40" baseline="0"/>
            </a:lvl1pPr>
            <a:lvl2pPr marL="551973" indent="-287986">
              <a:lnSpc>
                <a:spcPct val="100000"/>
              </a:lnSpc>
              <a:buSzPct val="150000"/>
              <a:defRPr sz="2267" spc="40" baseline="0"/>
            </a:lvl2pPr>
          </a:lstStyle>
          <a:p>
            <a:pPr lvl="0"/>
            <a:r>
              <a:rPr lang="de-DE" dirty="0"/>
              <a:t>Aufzählungspunkte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9897489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+Sub+Aufzählung+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5" y="174351"/>
            <a:ext cx="5884332" cy="1776000"/>
          </a:xfrm>
        </p:spPr>
        <p:txBody>
          <a:bodyPr lIns="0" tIns="18000" rIns="10800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A246F7D-CC9A-4FA1-89AF-25FB2D309A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5808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8" name="Logo 2x2">
            <a:extLst>
              <a:ext uri="{FF2B5EF4-FFF2-40B4-BE49-F238E27FC236}">
                <a16:creationId xmlns:a16="http://schemas.microsoft.com/office/drawing/2014/main" id="{38B23618-30A4-4518-B9C1-7B41B950926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174400" y="0"/>
            <a:ext cx="1017600" cy="1017600"/>
          </a:xfrm>
          <a:pattFill prst="ltUpDiag">
            <a:fgClr>
              <a:schemeClr val="accent6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6096000" y="6579600"/>
            <a:ext cx="6096000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1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BCE01554-683C-41CB-84EA-1FD911DA6D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" y="2465161"/>
            <a:ext cx="4874685" cy="864000"/>
          </a:xfr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spc="4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Subheadline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28BF7B4-D907-43E0-A721-567938CFC8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8000" y="3738739"/>
            <a:ext cx="4057184" cy="2400000"/>
          </a:xfrm>
          <a:ln>
            <a:noFill/>
          </a:ln>
        </p:spPr>
        <p:txBody>
          <a:bodyPr lIns="0" tIns="0" rIns="0" bIns="0"/>
          <a:lstStyle>
            <a:lvl1pPr marL="215989" indent="-215989">
              <a:spcBef>
                <a:spcPts val="267"/>
              </a:spcBef>
              <a:spcAft>
                <a:spcPts val="267"/>
              </a:spcAft>
              <a:defRPr sz="1467" spc="27" baseline="0"/>
            </a:lvl1pPr>
            <a:lvl2pPr marL="407980" indent="-215989">
              <a:spcBef>
                <a:spcPts val="0"/>
              </a:spcBef>
              <a:spcAft>
                <a:spcPts val="0"/>
              </a:spcAft>
              <a:defRPr sz="1467" spc="27" baseline="0"/>
            </a:lvl2pPr>
          </a:lstStyle>
          <a:p>
            <a:pPr lvl="0"/>
            <a:r>
              <a:rPr lang="de-DE" dirty="0"/>
              <a:t>Aufzählungspunkte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385415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+Sub+HG-Farb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2" y="174351"/>
            <a:ext cx="8923865" cy="2976000"/>
          </a:xfrm>
        </p:spPr>
        <p:txBody>
          <a:bodyPr lIns="0" tIns="18000" rIns="108000" bIns="0"/>
          <a:lstStyle>
            <a:lvl1pPr>
              <a:lnSpc>
                <a:spcPct val="85000"/>
              </a:lnSpc>
              <a:defRPr sz="6000" spc="-13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Titelfolie! Titel bearbeiten</a:t>
            </a:r>
            <a:endParaRPr lang="de-AT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26D54849-2007-4FB4-AE4A-E3CDC785F5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499" y="4569884"/>
            <a:ext cx="7918452" cy="1143845"/>
          </a:xfrm>
          <a:ln>
            <a:noFill/>
          </a:ln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spc="53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Subheadline bearbeiten</a:t>
            </a:r>
          </a:p>
        </p:txBody>
      </p:sp>
      <p:pic>
        <p:nvPicPr>
          <p:cNvPr id="6" name="WA Logo 4x4">
            <a:extLst>
              <a:ext uri="{FF2B5EF4-FFF2-40B4-BE49-F238E27FC236}">
                <a16:creationId xmlns:a16="http://schemas.microsoft.com/office/drawing/2014/main" id="{A781EE46-3388-4F4D-B95B-E465182C52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1600" y="0"/>
            <a:ext cx="2030400" cy="20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923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+Aufzählung+Bild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7" y="174352"/>
            <a:ext cx="6900329" cy="2400000"/>
          </a:xfrm>
        </p:spPr>
        <p:txBody>
          <a:bodyPr lIns="0" tIns="18000" rIns="10800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A246F7D-CC9A-4FA1-89AF-25FB2D309A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07200" y="0"/>
            <a:ext cx="4084800" cy="65808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8" name="Logo 2x2">
            <a:extLst>
              <a:ext uri="{FF2B5EF4-FFF2-40B4-BE49-F238E27FC236}">
                <a16:creationId xmlns:a16="http://schemas.microsoft.com/office/drawing/2014/main" id="{38B23618-30A4-4518-B9C1-7B41B950926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174400" y="0"/>
            <a:ext cx="1017600" cy="1017600"/>
          </a:xfrm>
          <a:pattFill prst="ltUpDiag">
            <a:fgClr>
              <a:schemeClr val="accent6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8108951" y="6579600"/>
            <a:ext cx="4083052" cy="278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36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1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1D2DA32E-2BA5-4C68-BBE6-B0417DBF5E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08000" y="3429001"/>
            <a:ext cx="6089184" cy="2709001"/>
          </a:xfrm>
          <a:ln>
            <a:noFill/>
          </a:ln>
        </p:spPr>
        <p:txBody>
          <a:bodyPr lIns="0" tIns="0" rIns="0" bIns="0"/>
          <a:lstStyle>
            <a:lvl1pPr>
              <a:spcBef>
                <a:spcPts val="267"/>
              </a:spcBef>
              <a:spcAft>
                <a:spcPts val="267"/>
              </a:spcAft>
              <a:defRPr sz="2267" spc="40" baseline="0"/>
            </a:lvl1pPr>
            <a:lvl2pPr marL="551973">
              <a:defRPr sz="2267" spc="40" baseline="0"/>
            </a:lvl2pPr>
          </a:lstStyle>
          <a:p>
            <a:pPr lvl="0"/>
            <a:r>
              <a:rPr lang="de-DE" dirty="0"/>
              <a:t>Aufzählungspunkte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8479620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+Text+Bil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arbfläche">
            <a:extLst>
              <a:ext uri="{FF2B5EF4-FFF2-40B4-BE49-F238E27FC236}">
                <a16:creationId xmlns:a16="http://schemas.microsoft.com/office/drawing/2014/main" id="{38ACE6A9-830C-40E6-80D2-93E91F0DC340}"/>
              </a:ext>
            </a:extLst>
          </p:cNvPr>
          <p:cNvSpPr/>
          <p:nvPr userDrawn="1"/>
        </p:nvSpPr>
        <p:spPr>
          <a:xfrm>
            <a:off x="0" y="-911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3605" y="1214403"/>
            <a:ext cx="4050833" cy="4567767"/>
          </a:xfrm>
        </p:spPr>
        <p:txBody>
          <a:bodyPr lIns="0" tIns="10800" rIns="0" bIns="0" anchor="ctr" anchorCtr="0"/>
          <a:lstStyle>
            <a:lvl1pPr>
              <a:lnSpc>
                <a:spcPct val="85000"/>
              </a:lnSpc>
              <a:defRPr sz="4000" b="1" spc="-93" baseline="0">
                <a:solidFill>
                  <a:schemeClr val="tx1"/>
                </a:solidFill>
                <a:latin typeface="Neue Haas Grotesk Text Pro" panose="020B0504020202020204" pitchFamily="34" charset="0"/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26D54849-2007-4FB4-AE4A-E3CDC785F5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002" y="4120319"/>
            <a:ext cx="4050833" cy="2016000"/>
          </a:xfr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14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A246F7D-CC9A-4FA1-89AF-25FB2D309A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3429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6096000" y="6579600"/>
            <a:ext cx="6096000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1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F98E397-B267-451D-9688-6ECDDC97F6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74400" y="0"/>
            <a:ext cx="1017600" cy="10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9730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Tex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7" y="172800"/>
            <a:ext cx="8923865" cy="1776000"/>
          </a:xfrm>
        </p:spPr>
        <p:txBody>
          <a:bodyPr lIns="0" tIns="10800" rIns="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26D54849-2007-4FB4-AE4A-E3CDC785F5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002" y="3429001"/>
            <a:ext cx="9130833" cy="2284267"/>
          </a:xfr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sz="2267" spc="4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6096006" y="6579600"/>
            <a:ext cx="6095999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7927"/>
            <a:ext cx="4656000" cy="364800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482145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Aufzählu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7" y="174351"/>
            <a:ext cx="8923865" cy="1776000"/>
          </a:xfrm>
        </p:spPr>
        <p:txBody>
          <a:bodyPr lIns="0" tIns="10800" rIns="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6096000" y="6579600"/>
            <a:ext cx="6096000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1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93B1460-2D8D-4450-AD20-33BD38A40D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09651" y="3429000"/>
            <a:ext cx="9129183" cy="2283000"/>
          </a:xfrm>
        </p:spPr>
        <p:txBody>
          <a:bodyPr lIns="0" tIns="0" rIns="0" bIns="0"/>
          <a:lstStyle>
            <a:lvl1pPr>
              <a:spcBef>
                <a:spcPts val="267"/>
              </a:spcBef>
              <a:spcAft>
                <a:spcPts val="267"/>
              </a:spcAft>
              <a:defRPr sz="2267" spc="40" baseline="0"/>
            </a:lvl1pPr>
            <a:lvl2pPr marL="551973">
              <a:defRPr sz="2267" spc="40" baseline="0"/>
            </a:lvl2pPr>
          </a:lstStyle>
          <a:p>
            <a:pPr lvl="0"/>
            <a:r>
              <a:rPr lang="de-DE" dirty="0"/>
              <a:t>Aufzählungspunkte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7906447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Sub+Aufzählung2x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7" y="174352"/>
            <a:ext cx="8923865" cy="1104000"/>
          </a:xfrm>
        </p:spPr>
        <p:txBody>
          <a:bodyPr lIns="0" tIns="10800" rIns="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6096000" y="6579600"/>
            <a:ext cx="6096000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1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BCE01554-683C-41CB-84EA-1FD911DA6D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2000" y="1831587"/>
            <a:ext cx="6906685" cy="864000"/>
          </a:xfr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spc="4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Subheadline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42E4694-DE19-464F-81F8-5A57478732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8000" y="3429002"/>
            <a:ext cx="4081397" cy="2282852"/>
          </a:xfrm>
        </p:spPr>
        <p:txBody>
          <a:bodyPr lIns="0" tIns="0" rIns="0" bIns="0"/>
          <a:lstStyle>
            <a:lvl1pPr marL="215989" indent="-215989">
              <a:spcBef>
                <a:spcPts val="267"/>
              </a:spcBef>
              <a:spcAft>
                <a:spcPts val="267"/>
              </a:spcAft>
              <a:defRPr sz="1467" spc="27" baseline="0"/>
            </a:lvl1pPr>
            <a:lvl2pPr marL="407980" indent="-215989">
              <a:defRPr sz="1467" spc="27" baseline="0"/>
            </a:lvl2pPr>
          </a:lstStyle>
          <a:p>
            <a:pPr lvl="0"/>
            <a:r>
              <a:rPr lang="de-DE" dirty="0"/>
              <a:t>Aufzählungspunkte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4076802B-C5F1-4418-8EC3-4B00429D01F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62400" y="3427892"/>
            <a:ext cx="4081397" cy="2283960"/>
          </a:xfrm>
        </p:spPr>
        <p:txBody>
          <a:bodyPr lIns="0" tIns="0" rIns="0" bIns="0"/>
          <a:lstStyle>
            <a:lvl1pPr marL="215989" indent="-215989">
              <a:spcBef>
                <a:spcPts val="267"/>
              </a:spcBef>
              <a:spcAft>
                <a:spcPts val="267"/>
              </a:spcAft>
              <a:defRPr sz="1467" spc="27" baseline="0"/>
            </a:lvl1pPr>
            <a:lvl2pPr marL="407980" indent="-215989">
              <a:defRPr sz="1467" spc="27" baseline="0"/>
            </a:lvl2pPr>
          </a:lstStyle>
          <a:p>
            <a:pPr lvl="0"/>
            <a:r>
              <a:rPr lang="de-DE" dirty="0"/>
              <a:t>Aufzählungspunkte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42127466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Sub+Aufzählung1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7" y="174352"/>
            <a:ext cx="8923865" cy="1104000"/>
          </a:xfrm>
        </p:spPr>
        <p:txBody>
          <a:bodyPr lIns="0" tIns="10800" rIns="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6096000" y="6579600"/>
            <a:ext cx="6096000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1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BCE01554-683C-41CB-84EA-1FD911DA6D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2000" y="1833300"/>
            <a:ext cx="6906685" cy="864000"/>
          </a:xfr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spc="4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Subheadline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42E4694-DE19-464F-81F8-5A57478732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8001" y="3427202"/>
            <a:ext cx="9159547" cy="2273868"/>
          </a:xfrm>
        </p:spPr>
        <p:txBody>
          <a:bodyPr lIns="0" tIns="0" rIns="0" bIns="0"/>
          <a:lstStyle>
            <a:lvl1pPr marL="287986" indent="-287986">
              <a:spcBef>
                <a:spcPts val="267"/>
              </a:spcBef>
              <a:spcAft>
                <a:spcPts val="267"/>
              </a:spcAft>
              <a:defRPr sz="2000" spc="27" baseline="0"/>
            </a:lvl1pPr>
            <a:lvl2pPr marL="551973" indent="-287986">
              <a:defRPr sz="2000" spc="27" baseline="0"/>
            </a:lvl2pPr>
          </a:lstStyle>
          <a:p>
            <a:pPr lvl="0"/>
            <a:r>
              <a:rPr lang="de-DE" dirty="0"/>
              <a:t>Aufzählungspunkte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5883473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Sub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7" y="174352"/>
            <a:ext cx="8923865" cy="1104000"/>
          </a:xfrm>
        </p:spPr>
        <p:txBody>
          <a:bodyPr lIns="0" tIns="10800" rIns="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6096000" y="6579600"/>
            <a:ext cx="6096000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1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BCE01554-683C-41CB-84EA-1FD911DA6D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2000" y="1833600"/>
            <a:ext cx="6906685" cy="864000"/>
          </a:xfr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spc="4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Subheadline bearbeiten</a:t>
            </a:r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88F0F3FA-AC51-4181-B958-1314B583E9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9653" y="3428999"/>
            <a:ext cx="9130833" cy="2291764"/>
          </a:xfr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sz="2000" spc="4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</p:spTree>
    <p:extLst>
      <p:ext uri="{BB962C8B-B14F-4D97-AF65-F5344CB8AC3E}">
        <p14:creationId xmlns:p14="http://schemas.microsoft.com/office/powerpoint/2010/main" val="29924521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Aufzählung2x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7" y="174352"/>
            <a:ext cx="8923865" cy="1728000"/>
          </a:xfrm>
        </p:spPr>
        <p:txBody>
          <a:bodyPr lIns="0" tIns="10800" rIns="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6096000" y="6579600"/>
            <a:ext cx="6096000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1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9D4EF35-092D-480F-AD8B-A7ADA98077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8000" y="2814355"/>
            <a:ext cx="4081397" cy="2904317"/>
          </a:xfrm>
          <a:ln>
            <a:noFill/>
          </a:ln>
        </p:spPr>
        <p:txBody>
          <a:bodyPr lIns="0" tIns="0" rIns="0" bIns="0"/>
          <a:lstStyle>
            <a:lvl1pPr>
              <a:spcBef>
                <a:spcPts val="267"/>
              </a:spcBef>
              <a:spcAft>
                <a:spcPts val="267"/>
              </a:spcAft>
              <a:defRPr sz="2000" spc="27" baseline="0"/>
            </a:lvl1pPr>
            <a:lvl2pPr marL="551973">
              <a:defRPr sz="2000" spc="27" baseline="0"/>
            </a:lvl2pPr>
          </a:lstStyle>
          <a:p>
            <a:pPr lvl="0"/>
            <a:r>
              <a:rPr lang="de-DE" dirty="0"/>
              <a:t>Aufzählungspunkte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1FDDE31F-48DC-4B14-AECD-C3C9210B46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62400" y="2814355"/>
            <a:ext cx="4081397" cy="2904317"/>
          </a:xfrm>
          <a:ln>
            <a:noFill/>
          </a:ln>
        </p:spPr>
        <p:txBody>
          <a:bodyPr lIns="0" tIns="0" rIns="0" bIns="0"/>
          <a:lstStyle>
            <a:lvl1pPr>
              <a:spcBef>
                <a:spcPts val="267"/>
              </a:spcBef>
              <a:spcAft>
                <a:spcPts val="267"/>
              </a:spcAft>
              <a:defRPr sz="2000" spc="27" baseline="0"/>
            </a:lvl1pPr>
            <a:lvl2pPr marL="551973">
              <a:defRPr sz="2000" spc="27" baseline="0"/>
            </a:lvl2pPr>
          </a:lstStyle>
          <a:p>
            <a:pPr lvl="0"/>
            <a:r>
              <a:rPr lang="de-DE" dirty="0"/>
              <a:t>Aufzählungspunkte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6315012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1x+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40005" y="4212651"/>
            <a:ext cx="8113183" cy="1324800"/>
          </a:xfrm>
        </p:spPr>
        <p:txBody>
          <a:bodyPr lIns="0" tIns="10800" rIns="0" bIns="0"/>
          <a:lstStyle>
            <a:lvl1pPr algn="ctr">
              <a:lnSpc>
                <a:spcPct val="85000"/>
              </a:lnSpc>
              <a:defRPr sz="4800" b="1" spc="-93" baseline="0">
                <a:solidFill>
                  <a:schemeClr val="tx1"/>
                </a:solidFill>
                <a:latin typeface="Neue Haas Grotesk Text Pro" panose="020B0504020202020204" pitchFamily="34" charset="0"/>
              </a:defRPr>
            </a:lvl1pPr>
          </a:lstStyle>
          <a:p>
            <a:r>
              <a:rPr lang="de-DE" dirty="0"/>
              <a:t>Text bearbeiten</a:t>
            </a:r>
            <a:endParaRPr lang="de-AT" dirty="0"/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8126400" y="6579600"/>
            <a:ext cx="4065600" cy="278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1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D693D477-643F-4E9C-857A-AB638B73ED5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826400" y="1444800"/>
            <a:ext cx="2539200" cy="2539200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41768435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Icon3x+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7" y="174351"/>
            <a:ext cx="8923865" cy="1104000"/>
          </a:xfrm>
        </p:spPr>
        <p:txBody>
          <a:bodyPr lIns="0" tIns="10800" rIns="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8126400" y="6579600"/>
            <a:ext cx="4065600" cy="278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7927"/>
            <a:ext cx="4656000" cy="364800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2" name="Bildplatzhalter 1">
            <a:extLst>
              <a:ext uri="{FF2B5EF4-FFF2-40B4-BE49-F238E27FC236}">
                <a16:creationId xmlns:a16="http://schemas.microsoft.com/office/drawing/2014/main" id="{5DD83E13-8984-41FB-B77D-A759E1F8E62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449600" y="2376000"/>
            <a:ext cx="2121600" cy="2121600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Icon</a:t>
            </a:r>
          </a:p>
        </p:txBody>
      </p:sp>
      <p:sp>
        <p:nvSpPr>
          <p:cNvPr id="13" name="Textplatzhalter 1">
            <a:extLst>
              <a:ext uri="{FF2B5EF4-FFF2-40B4-BE49-F238E27FC236}">
                <a16:creationId xmlns:a16="http://schemas.microsoft.com/office/drawing/2014/main" id="{8F43F254-7C49-4AF6-8C3A-36397B08DE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7605" y="4680001"/>
            <a:ext cx="3041649" cy="333024"/>
          </a:xfrm>
        </p:spPr>
        <p:txBody>
          <a:bodyPr lIns="72000" tIns="72000" rIns="72000" bIns="7200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733"/>
              </a:spcAft>
              <a:buSzPct val="150000"/>
              <a:buFontTx/>
              <a:buNone/>
              <a:defRPr sz="1467" b="1" spc="27" baseline="0">
                <a:solidFill>
                  <a:schemeClr val="tx1"/>
                </a:solidFill>
                <a:latin typeface="Neue Haas Grotesk Text Pro" panose="020B0504020202020204" pitchFamily="34" charset="0"/>
              </a:defRPr>
            </a:lvl1pPr>
            <a:lvl2pPr marL="457178" indent="0">
              <a:buFontTx/>
              <a:buNone/>
              <a:defRPr sz="1467"/>
            </a:lvl2pPr>
          </a:lstStyle>
          <a:p>
            <a:pPr lvl="0"/>
            <a:r>
              <a:rPr lang="de-DE" dirty="0"/>
              <a:t>Headline bearbeiten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EE92D24F-EA7D-47A2-802F-291A2FD942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6400" y="4934400"/>
            <a:ext cx="3216000" cy="782400"/>
          </a:xfrm>
        </p:spPr>
        <p:txBody>
          <a:bodyPr lIns="72000" tIns="72000" rIns="72000" bIns="7200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733"/>
              </a:spcAft>
              <a:buSzPct val="150000"/>
              <a:buFontTx/>
              <a:buNone/>
              <a:defRPr sz="1467" b="0" spc="27" baseline="0">
                <a:solidFill>
                  <a:schemeClr val="tx1"/>
                </a:solidFill>
              </a:defRPr>
            </a:lvl1pPr>
            <a:lvl2pPr marL="457178" indent="0">
              <a:buFontTx/>
              <a:buNone/>
              <a:defRPr sz="1467"/>
            </a:lvl2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15" name="Bildplatzhalter 2">
            <a:extLst>
              <a:ext uri="{FF2B5EF4-FFF2-40B4-BE49-F238E27FC236}">
                <a16:creationId xmlns:a16="http://schemas.microsoft.com/office/drawing/2014/main" id="{32B3C73F-5BC6-462A-A114-40A6F059860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011200" y="2376000"/>
            <a:ext cx="2121600" cy="2121600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Icon</a:t>
            </a:r>
          </a:p>
        </p:txBody>
      </p: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6CD4B836-C509-4DEA-B253-5E77C354E52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572800" y="2376000"/>
            <a:ext cx="2121600" cy="2121600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Icon</a:t>
            </a:r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00AE3A15-B1CC-4710-BB85-3988011BB15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9205" y="4680001"/>
            <a:ext cx="3041649" cy="333024"/>
          </a:xfrm>
        </p:spPr>
        <p:txBody>
          <a:bodyPr lIns="72000" tIns="72000" rIns="72000" bIns="7200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733"/>
              </a:spcAft>
              <a:buSzPct val="150000"/>
              <a:buFontTx/>
              <a:buNone/>
              <a:defRPr lang="de-DE" sz="1467" b="1" kern="1200" spc="27" baseline="0" dirty="0">
                <a:solidFill>
                  <a:schemeClr val="tx1"/>
                </a:solidFill>
                <a:latin typeface="Neue Haas Grotesk Text Pro" panose="020B0504020202020204" pitchFamily="34" charset="0"/>
                <a:ea typeface="+mn-ea"/>
                <a:cs typeface="+mn-cs"/>
              </a:defRPr>
            </a:lvl1pPr>
            <a:lvl2pPr marL="457178" indent="0">
              <a:buFontTx/>
              <a:buNone/>
              <a:defRPr sz="1467"/>
            </a:lvl2pPr>
          </a:lstStyle>
          <a:p>
            <a:pPr lvl="0"/>
            <a:r>
              <a:rPr lang="de-DE" dirty="0"/>
              <a:t>Headline bearbeiten</a:t>
            </a:r>
          </a:p>
        </p:txBody>
      </p:sp>
      <p:sp>
        <p:nvSpPr>
          <p:cNvPr id="25" name="Textplatzhalter 4">
            <a:extLst>
              <a:ext uri="{FF2B5EF4-FFF2-40B4-BE49-F238E27FC236}">
                <a16:creationId xmlns:a16="http://schemas.microsoft.com/office/drawing/2014/main" id="{09FC5305-7B72-4D7D-9DD0-507C1CB96B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88000" y="4934400"/>
            <a:ext cx="3216000" cy="782400"/>
          </a:xfrm>
        </p:spPr>
        <p:txBody>
          <a:bodyPr lIns="72000" tIns="72000" rIns="72000" bIns="7200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733"/>
              </a:spcAft>
              <a:buSzPct val="150000"/>
              <a:buFontTx/>
              <a:buNone/>
              <a:defRPr sz="1467" b="0" spc="27" baseline="0">
                <a:solidFill>
                  <a:schemeClr val="tx1"/>
                </a:solidFill>
              </a:defRPr>
            </a:lvl1pPr>
            <a:lvl2pPr marL="457178" indent="0">
              <a:buFontTx/>
              <a:buNone/>
              <a:defRPr sz="1467"/>
            </a:lvl2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26" name="Textplatzhalter 5">
            <a:extLst>
              <a:ext uri="{FF2B5EF4-FFF2-40B4-BE49-F238E27FC236}">
                <a16:creationId xmlns:a16="http://schemas.microsoft.com/office/drawing/2014/main" id="{4739FD57-51E2-4D7F-8F07-BA61BB654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1205" y="4680001"/>
            <a:ext cx="3041649" cy="333024"/>
          </a:xfrm>
        </p:spPr>
        <p:txBody>
          <a:bodyPr lIns="72000" tIns="72000" rIns="72000" bIns="7200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733"/>
              </a:spcAft>
              <a:buSzPct val="150000"/>
              <a:buFontTx/>
              <a:buNone/>
              <a:defRPr lang="de-DE" sz="1467" b="1" kern="1200" spc="27" baseline="0" dirty="0">
                <a:solidFill>
                  <a:schemeClr val="tx1"/>
                </a:solidFill>
                <a:latin typeface="Neue Haas Grotesk Text Pro" panose="020B0504020202020204" pitchFamily="34" charset="0"/>
                <a:ea typeface="+mn-ea"/>
                <a:cs typeface="+mn-cs"/>
              </a:defRPr>
            </a:lvl1pPr>
            <a:lvl2pPr marL="457178" indent="0">
              <a:buFontTx/>
              <a:buNone/>
              <a:defRPr sz="1467"/>
            </a:lvl2pPr>
          </a:lstStyle>
          <a:p>
            <a:pPr lvl="0"/>
            <a:r>
              <a:rPr lang="de-DE" dirty="0"/>
              <a:t>Headline bearbeiten</a:t>
            </a:r>
          </a:p>
        </p:txBody>
      </p:sp>
      <p:sp>
        <p:nvSpPr>
          <p:cNvPr id="27" name="Textplatzhalter 6">
            <a:extLst>
              <a:ext uri="{FF2B5EF4-FFF2-40B4-BE49-F238E27FC236}">
                <a16:creationId xmlns:a16="http://schemas.microsoft.com/office/drawing/2014/main" id="{F7BC24A9-DEBC-4540-BA39-5EE4FAC0CB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40000" y="4934400"/>
            <a:ext cx="3216000" cy="782400"/>
          </a:xfrm>
        </p:spPr>
        <p:txBody>
          <a:bodyPr lIns="72000" tIns="72000" rIns="72000" bIns="7200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733"/>
              </a:spcAft>
              <a:buSzPct val="150000"/>
              <a:buFontTx/>
              <a:buNone/>
              <a:defRPr sz="1467" b="0" spc="27" baseline="0">
                <a:solidFill>
                  <a:schemeClr val="tx1"/>
                </a:solidFill>
              </a:defRPr>
            </a:lvl1pPr>
            <a:lvl2pPr marL="457178" indent="0">
              <a:buFontTx/>
              <a:buNone/>
              <a:defRPr sz="1467"/>
            </a:lvl2pPr>
          </a:lstStyle>
          <a:p>
            <a:pPr lvl="0"/>
            <a:r>
              <a:rPr lang="de-DE" dirty="0"/>
              <a:t>Text bearbeiten</a:t>
            </a:r>
          </a:p>
        </p:txBody>
      </p:sp>
    </p:spTree>
    <p:extLst>
      <p:ext uri="{BB962C8B-B14F-4D97-AF65-F5344CB8AC3E}">
        <p14:creationId xmlns:p14="http://schemas.microsoft.com/office/powerpoint/2010/main" val="1570958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WA+Stadt W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717532AD-14B1-4DD0-807F-E7B000B934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683" y="2413352"/>
            <a:ext cx="4982635" cy="2031296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D32075CD-E0A7-4F44-AF01-7CF47D6B0474}"/>
              </a:ext>
            </a:extLst>
          </p:cNvPr>
          <p:cNvSpPr txBox="1">
            <a:spLocks/>
          </p:cNvSpPr>
          <p:nvPr userDrawn="1"/>
        </p:nvSpPr>
        <p:spPr>
          <a:xfrm>
            <a:off x="196856" y="174352"/>
            <a:ext cx="8923865" cy="768000"/>
          </a:xfrm>
          <a:prstGeom prst="rect">
            <a:avLst/>
          </a:prstGeom>
        </p:spPr>
        <p:txBody>
          <a:bodyPr vert="horz" lIns="0" tIns="1440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7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6000" spc="-160" baseline="0" dirty="0" err="1">
                <a:solidFill>
                  <a:schemeClr val="tx1"/>
                </a:solidFill>
              </a:rPr>
              <a:t>Let</a:t>
            </a:r>
            <a:r>
              <a:rPr lang="de-AT" sz="6000" b="0" spc="-160" normalizeH="0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’</a:t>
            </a:r>
            <a:r>
              <a:rPr lang="de-DE" sz="6000" spc="-160" baseline="0" dirty="0">
                <a:solidFill>
                  <a:schemeClr val="tx1"/>
                </a:solidFill>
              </a:rPr>
              <a:t>s </a:t>
            </a:r>
            <a:r>
              <a:rPr lang="de-DE" sz="6000" spc="-160" baseline="0" dirty="0" err="1">
                <a:solidFill>
                  <a:schemeClr val="tx1"/>
                </a:solidFill>
              </a:rPr>
              <a:t>talk</a:t>
            </a:r>
            <a:r>
              <a:rPr lang="de-DE" sz="6000" spc="-160" baseline="0" dirty="0">
                <a:solidFill>
                  <a:schemeClr val="tx1"/>
                </a:solidFill>
              </a:rPr>
              <a:t> </a:t>
            </a:r>
            <a:r>
              <a:rPr lang="de-DE" sz="6000" spc="-160" baseline="0" dirty="0" err="1">
                <a:solidFill>
                  <a:schemeClr val="tx1"/>
                </a:solidFill>
              </a:rPr>
              <a:t>business</a:t>
            </a:r>
            <a:r>
              <a:rPr lang="de-DE" sz="6000" spc="-160" baseline="0" dirty="0">
                <a:solidFill>
                  <a:schemeClr val="tx1"/>
                </a:solidFill>
              </a:rPr>
              <a:t>.</a:t>
            </a:r>
            <a:endParaRPr lang="de-AT" sz="6000" spc="-160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4164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hl1x+Tex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39414" y="1680000"/>
            <a:ext cx="8113183" cy="2462477"/>
          </a:xfrm>
        </p:spPr>
        <p:txBody>
          <a:bodyPr lIns="0" tIns="0" rIns="0" bIns="0"/>
          <a:lstStyle>
            <a:lvl1pPr algn="ctr">
              <a:lnSpc>
                <a:spcPts val="19200"/>
              </a:lnSpc>
              <a:defRPr sz="16000" b="1" spc="-853" baseline="0">
                <a:solidFill>
                  <a:schemeClr val="tx1"/>
                </a:solidFill>
                <a:latin typeface="Neue Haas Grotesk Text Pro" panose="020B0504020202020204" pitchFamily="34" charset="0"/>
              </a:defRPr>
            </a:lvl1pPr>
          </a:lstStyle>
          <a:p>
            <a:r>
              <a:rPr lang="de-DE" dirty="0"/>
              <a:t>Zahl</a:t>
            </a:r>
            <a:endParaRPr lang="de-AT" dirty="0"/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6096000" y="6579600"/>
            <a:ext cx="6096000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1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50EBC034-8275-47F1-8459-EDAC5275BC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39414" y="4225527"/>
            <a:ext cx="8113183" cy="1483200"/>
          </a:xfrm>
        </p:spPr>
        <p:txBody>
          <a:bodyPr lIns="0" tIns="0" rIns="0" bIns="0" anchor="t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6000" spc="-10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</p:spTree>
    <p:extLst>
      <p:ext uri="{BB962C8B-B14F-4D97-AF65-F5344CB8AC3E}">
        <p14:creationId xmlns:p14="http://schemas.microsoft.com/office/powerpoint/2010/main" val="8223603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Zahl3x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arbfläche 1">
            <a:extLst>
              <a:ext uri="{FF2B5EF4-FFF2-40B4-BE49-F238E27FC236}">
                <a16:creationId xmlns:a16="http://schemas.microsoft.com/office/drawing/2014/main" id="{38ACE6A9-830C-40E6-80D2-93E91F0DC340}"/>
              </a:ext>
            </a:extLst>
          </p:cNvPr>
          <p:cNvSpPr/>
          <p:nvPr userDrawn="1"/>
        </p:nvSpPr>
        <p:spPr>
          <a:xfrm>
            <a:off x="-1" y="1004212"/>
            <a:ext cx="4062940" cy="5853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12" name="Farbfläche 2">
            <a:extLst>
              <a:ext uri="{FF2B5EF4-FFF2-40B4-BE49-F238E27FC236}">
                <a16:creationId xmlns:a16="http://schemas.microsoft.com/office/drawing/2014/main" id="{701258D5-8D3C-4FFA-8EC4-98FE29AA56E2}"/>
              </a:ext>
            </a:extLst>
          </p:cNvPr>
          <p:cNvSpPr/>
          <p:nvPr userDrawn="1"/>
        </p:nvSpPr>
        <p:spPr>
          <a:xfrm>
            <a:off x="4062941" y="1003303"/>
            <a:ext cx="4062939" cy="58537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14" name="Farbfläche 3">
            <a:extLst>
              <a:ext uri="{FF2B5EF4-FFF2-40B4-BE49-F238E27FC236}">
                <a16:creationId xmlns:a16="http://schemas.microsoft.com/office/drawing/2014/main" id="{4F9AC47A-C564-4700-B3D4-7569CA78F9D3}"/>
              </a:ext>
            </a:extLst>
          </p:cNvPr>
          <p:cNvSpPr/>
          <p:nvPr userDrawn="1"/>
        </p:nvSpPr>
        <p:spPr>
          <a:xfrm>
            <a:off x="8129061" y="1004212"/>
            <a:ext cx="4062939" cy="58537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5" y="131125"/>
            <a:ext cx="7929028" cy="344883"/>
          </a:xfrm>
        </p:spPr>
        <p:txBody>
          <a:bodyPr lIns="0" tIns="10800" rIns="0" bIns="0"/>
          <a:lstStyle>
            <a:lvl1pPr>
              <a:lnSpc>
                <a:spcPct val="100000"/>
              </a:lnSpc>
              <a:defRPr sz="2400" spc="4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6D54849-2007-4FB4-AE4A-E3CDC785F5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500" y="2668800"/>
            <a:ext cx="3860800" cy="2400000"/>
          </a:xfrm>
        </p:spPr>
        <p:txBody>
          <a:bodyPr lIns="0" tIns="0" rIns="10800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22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8126400" y="6579600"/>
            <a:ext cx="4065600" cy="278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36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1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5" name="Textplatzhalter 1">
            <a:extLst>
              <a:ext uri="{FF2B5EF4-FFF2-40B4-BE49-F238E27FC236}">
                <a16:creationId xmlns:a16="http://schemas.microsoft.com/office/drawing/2014/main" id="{6CC1AB36-A91B-4685-95C1-2C04DC0936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" y="1727203"/>
            <a:ext cx="3860800" cy="563033"/>
          </a:xfrm>
        </p:spPr>
        <p:txBody>
          <a:bodyPr lIns="0" tIns="0" rIns="108000" bIns="0" anchor="t" anchorCtr="0"/>
          <a:lstStyle>
            <a:lvl1pPr marL="0" indent="0">
              <a:lnSpc>
                <a:spcPts val="4267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9333" b="1" spc="27" baseline="0">
                <a:solidFill>
                  <a:schemeClr val="tx1"/>
                </a:solidFill>
                <a:latin typeface="Neue Haas Grotesk Text Pro" panose="020B0504020202020204" pitchFamily="34" charset="0"/>
              </a:defRPr>
            </a:lvl1pPr>
          </a:lstStyle>
          <a:p>
            <a:pPr lvl="0"/>
            <a:r>
              <a:rPr lang="de-DE" dirty="0"/>
              <a:t>Zahl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13118826-C7E2-42EF-945E-2067DFF26B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52800" y="2668800"/>
            <a:ext cx="3860800" cy="2400000"/>
          </a:xfrm>
        </p:spPr>
        <p:txBody>
          <a:bodyPr lIns="0" tIns="0" rIns="10800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22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2185BB38-86E4-414F-913C-3A7ACCBF59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3200" y="1243200"/>
            <a:ext cx="3860800" cy="855133"/>
          </a:xfrm>
        </p:spPr>
        <p:txBody>
          <a:bodyPr lIns="0" tIns="0" rIns="108000" bIns="0" anchor="t" anchorCtr="0"/>
          <a:lstStyle>
            <a:lvl1pPr marL="0" indent="0">
              <a:lnSpc>
                <a:spcPts val="6667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6667" b="1" spc="27" baseline="0">
                <a:solidFill>
                  <a:schemeClr val="tx1"/>
                </a:solidFill>
                <a:latin typeface="Neue Haas Grotesk Text Pro" panose="020B0504020202020204" pitchFamily="34" charset="0"/>
              </a:defRPr>
            </a:lvl1pPr>
          </a:lstStyle>
          <a:p>
            <a:pPr lvl="0"/>
            <a:r>
              <a:rPr lang="de-DE" dirty="0"/>
              <a:t>Zahl</a:t>
            </a:r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89352B1B-83AB-4EC9-BC45-6D186D5CAD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23200" y="2668800"/>
            <a:ext cx="3860800" cy="2400000"/>
          </a:xfrm>
        </p:spPr>
        <p:txBody>
          <a:bodyPr lIns="0" tIns="0" rIns="10800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22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19" name="Textplatzhalter 5">
            <a:extLst>
              <a:ext uri="{FF2B5EF4-FFF2-40B4-BE49-F238E27FC236}">
                <a16:creationId xmlns:a16="http://schemas.microsoft.com/office/drawing/2014/main" id="{D4419CC6-BC9F-4E48-8818-1B41232CEC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3200" y="1233604"/>
            <a:ext cx="3860800" cy="563033"/>
          </a:xfrm>
        </p:spPr>
        <p:txBody>
          <a:bodyPr lIns="0" tIns="0" rIns="108000" bIns="0" anchor="t" anchorCtr="0"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4000" b="1" spc="27" baseline="0">
                <a:solidFill>
                  <a:schemeClr val="tx1"/>
                </a:solidFill>
                <a:latin typeface="Neue Haas Grotesk Text Pro" panose="020B0504020202020204" pitchFamily="34" charset="0"/>
              </a:defRPr>
            </a:lvl1pPr>
          </a:lstStyle>
          <a:p>
            <a:pPr lvl="0"/>
            <a:r>
              <a:rPr lang="de-DE" dirty="0"/>
              <a:t>Zahl</a:t>
            </a:r>
          </a:p>
        </p:txBody>
      </p:sp>
    </p:spTree>
    <p:extLst>
      <p:ext uri="{BB962C8B-B14F-4D97-AF65-F5344CB8AC3E}">
        <p14:creationId xmlns:p14="http://schemas.microsoft.com/office/powerpoint/2010/main" val="21209310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hl3x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arbfläche 1">
            <a:extLst>
              <a:ext uri="{FF2B5EF4-FFF2-40B4-BE49-F238E27FC236}">
                <a16:creationId xmlns:a16="http://schemas.microsoft.com/office/drawing/2014/main" id="{38ACE6A9-830C-40E6-80D2-93E91F0DC340}"/>
              </a:ext>
            </a:extLst>
          </p:cNvPr>
          <p:cNvSpPr/>
          <p:nvPr userDrawn="1"/>
        </p:nvSpPr>
        <p:spPr>
          <a:xfrm>
            <a:off x="-1" y="914"/>
            <a:ext cx="4062940" cy="68570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12" name="Farbfläche 2">
            <a:extLst>
              <a:ext uri="{FF2B5EF4-FFF2-40B4-BE49-F238E27FC236}">
                <a16:creationId xmlns:a16="http://schemas.microsoft.com/office/drawing/2014/main" id="{701258D5-8D3C-4FFA-8EC4-98FE29AA56E2}"/>
              </a:ext>
            </a:extLst>
          </p:cNvPr>
          <p:cNvSpPr/>
          <p:nvPr userDrawn="1"/>
        </p:nvSpPr>
        <p:spPr>
          <a:xfrm>
            <a:off x="4062941" y="4"/>
            <a:ext cx="4062939" cy="68570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14" name="Farbfläche 3">
            <a:extLst>
              <a:ext uri="{FF2B5EF4-FFF2-40B4-BE49-F238E27FC236}">
                <a16:creationId xmlns:a16="http://schemas.microsoft.com/office/drawing/2014/main" id="{4F9AC47A-C564-4700-B3D4-7569CA78F9D3}"/>
              </a:ext>
            </a:extLst>
          </p:cNvPr>
          <p:cNvSpPr/>
          <p:nvPr userDrawn="1"/>
        </p:nvSpPr>
        <p:spPr>
          <a:xfrm>
            <a:off x="8129061" y="914"/>
            <a:ext cx="4062939" cy="68570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26D54849-2007-4FB4-AE4A-E3CDC785F5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500" y="1652801"/>
            <a:ext cx="3860800" cy="2278056"/>
          </a:xfrm>
        </p:spPr>
        <p:txBody>
          <a:bodyPr lIns="0" tIns="0" rIns="10800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22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8125886" y="6579600"/>
            <a:ext cx="4066119" cy="278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36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1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5" name="Textplatzhalter 1">
            <a:extLst>
              <a:ext uri="{FF2B5EF4-FFF2-40B4-BE49-F238E27FC236}">
                <a16:creationId xmlns:a16="http://schemas.microsoft.com/office/drawing/2014/main" id="{6CC1AB36-A91B-4685-95C1-2C04DC0936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" y="711203"/>
            <a:ext cx="3860800" cy="563033"/>
          </a:xfrm>
        </p:spPr>
        <p:txBody>
          <a:bodyPr lIns="0" tIns="0" rIns="108000" bIns="0" anchor="t" anchorCtr="0"/>
          <a:lstStyle>
            <a:lvl1pPr marL="0" indent="0">
              <a:lnSpc>
                <a:spcPts val="4267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9333" b="1" spc="27" baseline="0">
                <a:solidFill>
                  <a:schemeClr val="tx1"/>
                </a:solidFill>
                <a:latin typeface="Neue Haas Grotesk Text Pro" panose="020B0504020202020204" pitchFamily="34" charset="0"/>
              </a:defRPr>
            </a:lvl1pPr>
          </a:lstStyle>
          <a:p>
            <a:pPr lvl="0"/>
            <a:r>
              <a:rPr lang="de-DE" dirty="0"/>
              <a:t>Zahl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13118826-C7E2-42EF-945E-2067DFF26B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52800" y="1652801"/>
            <a:ext cx="3860800" cy="2278056"/>
          </a:xfrm>
        </p:spPr>
        <p:txBody>
          <a:bodyPr lIns="0" tIns="0" rIns="10800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22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2185BB38-86E4-414F-913C-3A7ACCBF59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3200" y="227200"/>
            <a:ext cx="3860800" cy="855133"/>
          </a:xfrm>
        </p:spPr>
        <p:txBody>
          <a:bodyPr lIns="0" tIns="0" rIns="108000" bIns="0" anchor="t" anchorCtr="0"/>
          <a:lstStyle>
            <a:lvl1pPr marL="0" indent="0">
              <a:lnSpc>
                <a:spcPts val="6667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6667" b="1" spc="27" baseline="0">
                <a:solidFill>
                  <a:schemeClr val="tx1"/>
                </a:solidFill>
                <a:latin typeface="Neue Haas Grotesk Text Pro" panose="020B0504020202020204" pitchFamily="34" charset="0"/>
              </a:defRPr>
            </a:lvl1pPr>
          </a:lstStyle>
          <a:p>
            <a:pPr lvl="0"/>
            <a:r>
              <a:rPr lang="de-DE" dirty="0"/>
              <a:t>Zahl</a:t>
            </a:r>
          </a:p>
        </p:txBody>
      </p:sp>
      <p:sp>
        <p:nvSpPr>
          <p:cNvPr id="18" name="Textplatzhalter 6">
            <a:extLst>
              <a:ext uri="{FF2B5EF4-FFF2-40B4-BE49-F238E27FC236}">
                <a16:creationId xmlns:a16="http://schemas.microsoft.com/office/drawing/2014/main" id="{89352B1B-83AB-4EC9-BC45-6D186D5CAD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23200" y="1652801"/>
            <a:ext cx="3860800" cy="2278056"/>
          </a:xfrm>
        </p:spPr>
        <p:txBody>
          <a:bodyPr lIns="0" tIns="0" rIns="10800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22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19" name="Textplatzhalter 3">
            <a:extLst>
              <a:ext uri="{FF2B5EF4-FFF2-40B4-BE49-F238E27FC236}">
                <a16:creationId xmlns:a16="http://schemas.microsoft.com/office/drawing/2014/main" id="{D4419CC6-BC9F-4E48-8818-1B41232CEC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3200" y="217603"/>
            <a:ext cx="3860800" cy="563033"/>
          </a:xfrm>
        </p:spPr>
        <p:txBody>
          <a:bodyPr lIns="0" tIns="0" rIns="108000" bIns="0" anchor="t" anchorCtr="0"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4000" b="1" spc="27" baseline="0">
                <a:solidFill>
                  <a:schemeClr val="tx1"/>
                </a:solidFill>
                <a:latin typeface="Neue Haas Grotesk Text Pro" panose="020B0504020202020204" pitchFamily="34" charset="0"/>
              </a:defRPr>
            </a:lvl1pPr>
          </a:lstStyle>
          <a:p>
            <a:pPr lvl="0"/>
            <a:r>
              <a:rPr lang="de-DE" dirty="0"/>
              <a:t>Zahl</a:t>
            </a:r>
          </a:p>
        </p:txBody>
      </p:sp>
      <p:pic>
        <p:nvPicPr>
          <p:cNvPr id="20" name="WA Logo 2x2">
            <a:extLst>
              <a:ext uri="{FF2B5EF4-FFF2-40B4-BE49-F238E27FC236}">
                <a16:creationId xmlns:a16="http://schemas.microsoft.com/office/drawing/2014/main" id="{AA685C4A-F26C-44F3-9E07-2416FC97B5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74400" y="0"/>
            <a:ext cx="1017600" cy="10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128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Pfeil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arbfläche 1">
            <a:extLst>
              <a:ext uri="{FF2B5EF4-FFF2-40B4-BE49-F238E27FC236}">
                <a16:creationId xmlns:a16="http://schemas.microsoft.com/office/drawing/2014/main" id="{38ACE6A9-830C-40E6-80D2-93E91F0DC340}"/>
              </a:ext>
            </a:extLst>
          </p:cNvPr>
          <p:cNvSpPr/>
          <p:nvPr userDrawn="1"/>
        </p:nvSpPr>
        <p:spPr>
          <a:xfrm>
            <a:off x="-1" y="1004212"/>
            <a:ext cx="4062940" cy="5853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12" name="Farbfläche 2">
            <a:extLst>
              <a:ext uri="{FF2B5EF4-FFF2-40B4-BE49-F238E27FC236}">
                <a16:creationId xmlns:a16="http://schemas.microsoft.com/office/drawing/2014/main" id="{701258D5-8D3C-4FFA-8EC4-98FE29AA56E2}"/>
              </a:ext>
            </a:extLst>
          </p:cNvPr>
          <p:cNvSpPr/>
          <p:nvPr userDrawn="1"/>
        </p:nvSpPr>
        <p:spPr>
          <a:xfrm>
            <a:off x="4062941" y="1003303"/>
            <a:ext cx="4062939" cy="58537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14" name="Farbfläche 3">
            <a:extLst>
              <a:ext uri="{FF2B5EF4-FFF2-40B4-BE49-F238E27FC236}">
                <a16:creationId xmlns:a16="http://schemas.microsoft.com/office/drawing/2014/main" id="{4F9AC47A-C564-4700-B3D4-7569CA78F9D3}"/>
              </a:ext>
            </a:extLst>
          </p:cNvPr>
          <p:cNvSpPr/>
          <p:nvPr userDrawn="1"/>
        </p:nvSpPr>
        <p:spPr>
          <a:xfrm>
            <a:off x="8129061" y="1004212"/>
            <a:ext cx="4062939" cy="58537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5" y="131125"/>
            <a:ext cx="7929028" cy="344883"/>
          </a:xfrm>
        </p:spPr>
        <p:txBody>
          <a:bodyPr lIns="0" tIns="10800" rIns="0" bIns="0"/>
          <a:lstStyle>
            <a:lvl1pPr>
              <a:lnSpc>
                <a:spcPct val="100000"/>
              </a:lnSpc>
              <a:defRPr sz="2400" spc="4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6D54849-2007-4FB4-AE4A-E3CDC785F5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500" y="2668800"/>
            <a:ext cx="3860800" cy="2400000"/>
          </a:xfrm>
        </p:spPr>
        <p:txBody>
          <a:bodyPr lIns="0" tIns="0" rIns="108000" bIns="0" anchor="t" anchorCtr="0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4800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8126400" y="6579600"/>
            <a:ext cx="4065600" cy="278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36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1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13118826-C7E2-42EF-945E-2067DFF26B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52800" y="2668800"/>
            <a:ext cx="3860800" cy="2400000"/>
          </a:xfrm>
        </p:spPr>
        <p:txBody>
          <a:bodyPr lIns="0" tIns="0" rIns="108000" bIns="0" anchor="t" anchorCtr="0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4800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89352B1B-83AB-4EC9-BC45-6D186D5CAD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23200" y="2668800"/>
            <a:ext cx="3860800" cy="2400000"/>
          </a:xfrm>
        </p:spPr>
        <p:txBody>
          <a:bodyPr lIns="0" tIns="0" rIns="108000" bIns="0" anchor="t" anchorCtr="0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4800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3382887C-8C96-4642-948F-358444865A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30" y="1164643"/>
            <a:ext cx="877900" cy="837256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34C183FB-2089-43CB-810D-E12C994C68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2802" y="1164643"/>
            <a:ext cx="877900" cy="837256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F2EAC94E-A94D-4725-A4AA-7AF2FF4020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202" y="1164643"/>
            <a:ext cx="877900" cy="83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121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1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6096000" y="6579600"/>
            <a:ext cx="6096000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110B86A-9602-4497-928E-D2C5C74ADCD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2" name="Logo 2x2">
            <a:extLst>
              <a:ext uri="{FF2B5EF4-FFF2-40B4-BE49-F238E27FC236}">
                <a16:creationId xmlns:a16="http://schemas.microsoft.com/office/drawing/2014/main" id="{24F30034-8058-48E7-BCD6-8673BF1E02F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174400" y="0"/>
            <a:ext cx="1017600" cy="1017600"/>
          </a:xfrm>
          <a:pattFill prst="ltUpDiag">
            <a:fgClr>
              <a:schemeClr val="accent6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4455839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">
            <a:extLst>
              <a:ext uri="{FF2B5EF4-FFF2-40B4-BE49-F238E27FC236}">
                <a16:creationId xmlns:a16="http://schemas.microsoft.com/office/drawing/2014/main" id="{48F1336A-3DAD-466B-8AEB-78B292310A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0"/>
            <a:ext cx="6096000" cy="65808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F30CA2A6-DEC3-4753-841B-0BE6A43FE6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6096000" cy="6858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6096000" y="6579600"/>
            <a:ext cx="6096000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1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6" name="Logo 2x2">
            <a:extLst>
              <a:ext uri="{FF2B5EF4-FFF2-40B4-BE49-F238E27FC236}">
                <a16:creationId xmlns:a16="http://schemas.microsoft.com/office/drawing/2014/main" id="{122E4AE7-47A0-4D35-BCD5-63DC2DB906A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174400" y="0"/>
            <a:ext cx="1017600" cy="1017600"/>
          </a:xfrm>
          <a:pattFill prst="ltUpDiag">
            <a:fgClr>
              <a:schemeClr val="accent6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125738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5ACBF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3x_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arbfläche Fußzeil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8126400" y="6579600"/>
            <a:ext cx="4065600" cy="278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1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4" name="Bildplatzhalter 1">
            <a:extLst>
              <a:ext uri="{FF2B5EF4-FFF2-40B4-BE49-F238E27FC236}">
                <a16:creationId xmlns:a16="http://schemas.microsoft.com/office/drawing/2014/main" id="{F30CA2A6-DEC3-4753-841B-0BE6A43FE6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4060800" cy="6858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2" name="Bildplatzhalter 2">
            <a:extLst>
              <a:ext uri="{FF2B5EF4-FFF2-40B4-BE49-F238E27FC236}">
                <a16:creationId xmlns:a16="http://schemas.microsoft.com/office/drawing/2014/main" id="{48F1336A-3DAD-466B-8AEB-78B292310A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51302" y="0"/>
            <a:ext cx="4083660" cy="6858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3" name="Bildplatzhalter 3">
            <a:extLst>
              <a:ext uri="{FF2B5EF4-FFF2-40B4-BE49-F238E27FC236}">
                <a16:creationId xmlns:a16="http://schemas.microsoft.com/office/drawing/2014/main" id="{536AE978-330A-48D6-AE0B-66E9CD40E20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1200" y="0"/>
            <a:ext cx="4060800" cy="65808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4" name="Logo 2x2">
            <a:extLst>
              <a:ext uri="{FF2B5EF4-FFF2-40B4-BE49-F238E27FC236}">
                <a16:creationId xmlns:a16="http://schemas.microsoft.com/office/drawing/2014/main" id="{2B7E04CE-1C40-4687-A21E-EB775A9982E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1174400" y="0"/>
            <a:ext cx="1017600" cy="1017600"/>
          </a:xfrm>
          <a:pattFill prst="ltUpDiag">
            <a:fgClr>
              <a:schemeClr val="accent6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35364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5ACBF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3x_quer.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6096000" y="6579600"/>
            <a:ext cx="6096000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1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4" name="Bildplatzhalter 1">
            <a:extLst>
              <a:ext uri="{FF2B5EF4-FFF2-40B4-BE49-F238E27FC236}">
                <a16:creationId xmlns:a16="http://schemas.microsoft.com/office/drawing/2014/main" id="{F30CA2A6-DEC3-4753-841B-0BE6A43FE6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6096000" cy="3432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2" name="Bildplatzhalter 2">
            <a:extLst>
              <a:ext uri="{FF2B5EF4-FFF2-40B4-BE49-F238E27FC236}">
                <a16:creationId xmlns:a16="http://schemas.microsoft.com/office/drawing/2014/main" id="{48F1336A-3DAD-466B-8AEB-78B292310A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0"/>
            <a:ext cx="6096000" cy="65808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3" name="Bildplatzhalter 3">
            <a:extLst>
              <a:ext uri="{FF2B5EF4-FFF2-40B4-BE49-F238E27FC236}">
                <a16:creationId xmlns:a16="http://schemas.microsoft.com/office/drawing/2014/main" id="{9ED3F6FE-C888-44C7-86D8-336901C0685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3426000"/>
            <a:ext cx="6096000" cy="3432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4" name="Logo 2x2">
            <a:extLst>
              <a:ext uri="{FF2B5EF4-FFF2-40B4-BE49-F238E27FC236}">
                <a16:creationId xmlns:a16="http://schemas.microsoft.com/office/drawing/2014/main" id="{E35CCDB8-09F3-49D9-ADDC-9F8A9AAC53B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1174400" y="0"/>
            <a:ext cx="1017600" cy="1017600"/>
          </a:xfrm>
          <a:pattFill prst="ltUpDiag">
            <a:fgClr>
              <a:schemeClr val="accent6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278240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5ACBF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4x_quer.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6096000" y="6579600"/>
            <a:ext cx="6096000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1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4" name="Bildplatzhalter 1">
            <a:extLst>
              <a:ext uri="{FF2B5EF4-FFF2-40B4-BE49-F238E27FC236}">
                <a16:creationId xmlns:a16="http://schemas.microsoft.com/office/drawing/2014/main" id="{F30CA2A6-DEC3-4753-841B-0BE6A43FE6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048000" cy="3429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2" name="Bildplatzhalter 2">
            <a:extLst>
              <a:ext uri="{FF2B5EF4-FFF2-40B4-BE49-F238E27FC236}">
                <a16:creationId xmlns:a16="http://schemas.microsoft.com/office/drawing/2014/main" id="{48F1336A-3DAD-466B-8AEB-78B292310A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0"/>
            <a:ext cx="6096000" cy="65808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3" name="Bildplatzhalter 3">
            <a:extLst>
              <a:ext uri="{FF2B5EF4-FFF2-40B4-BE49-F238E27FC236}">
                <a16:creationId xmlns:a16="http://schemas.microsoft.com/office/drawing/2014/main" id="{9ED3F6FE-C888-44C7-86D8-336901C0685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3429000"/>
            <a:ext cx="6096000" cy="3429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C54C8921-0AFE-46E3-A783-E88D2CA7547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48000" y="0"/>
            <a:ext cx="3048000" cy="3429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5" name="Logo 2x2">
            <a:extLst>
              <a:ext uri="{FF2B5EF4-FFF2-40B4-BE49-F238E27FC236}">
                <a16:creationId xmlns:a16="http://schemas.microsoft.com/office/drawing/2014/main" id="{98BC1B53-9D8C-4448-9FA5-FC102133172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1174400" y="0"/>
            <a:ext cx="1017600" cy="1017600"/>
          </a:xfrm>
          <a:pattFill prst="ltUpDiag">
            <a:fgClr>
              <a:schemeClr val="accent6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163513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5ACBF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5x_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6096000" y="6579600"/>
            <a:ext cx="6096000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1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4" name="Bildplatzhalter 1">
            <a:extLst>
              <a:ext uri="{FF2B5EF4-FFF2-40B4-BE49-F238E27FC236}">
                <a16:creationId xmlns:a16="http://schemas.microsoft.com/office/drawing/2014/main" id="{F30CA2A6-DEC3-4753-841B-0BE6A43FE6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048000" cy="3429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2" name="Bildplatzhalter 2">
            <a:extLst>
              <a:ext uri="{FF2B5EF4-FFF2-40B4-BE49-F238E27FC236}">
                <a16:creationId xmlns:a16="http://schemas.microsoft.com/office/drawing/2014/main" id="{48F1336A-3DAD-466B-8AEB-78B292310A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0"/>
            <a:ext cx="6096000" cy="65808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3" name="Bildplatzhalter 3">
            <a:extLst>
              <a:ext uri="{FF2B5EF4-FFF2-40B4-BE49-F238E27FC236}">
                <a16:creationId xmlns:a16="http://schemas.microsoft.com/office/drawing/2014/main" id="{9ED3F6FE-C888-44C7-86D8-336901C0685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3429000"/>
            <a:ext cx="3048000" cy="3429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C54C8921-0AFE-46E3-A783-E88D2CA7547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47999" y="0"/>
            <a:ext cx="3048000" cy="3429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5" name="Bildplatzhalter 5">
            <a:extLst>
              <a:ext uri="{FF2B5EF4-FFF2-40B4-BE49-F238E27FC236}">
                <a16:creationId xmlns:a16="http://schemas.microsoft.com/office/drawing/2014/main" id="{CFC5A454-FC7C-4113-90F0-EA82E2CF5B6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999" y="3429000"/>
            <a:ext cx="3048000" cy="3429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6" name="Logo 2x2">
            <a:extLst>
              <a:ext uri="{FF2B5EF4-FFF2-40B4-BE49-F238E27FC236}">
                <a16:creationId xmlns:a16="http://schemas.microsoft.com/office/drawing/2014/main" id="{2A07B20B-0EB6-4850-9A66-0A491162569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1174400" y="0"/>
            <a:ext cx="1017600" cy="1017600"/>
          </a:xfrm>
          <a:pattFill prst="ltUpDiag">
            <a:fgClr>
              <a:schemeClr val="accent6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449793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+Sub+Bil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5" y="174351"/>
            <a:ext cx="5884332" cy="3024000"/>
          </a:xfrm>
        </p:spPr>
        <p:txBody>
          <a:bodyPr lIns="0" tIns="18000" rIns="10800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26D54849-2007-4FB4-AE4A-E3CDC785F5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500" y="3429001"/>
            <a:ext cx="4874685" cy="2286180"/>
          </a:xfrm>
          <a:ln>
            <a:noFill/>
          </a:ln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spc="53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Subheadline bearbeiten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A246F7D-CC9A-4FA1-89AF-25FB2D309A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1"/>
            <a:ext cx="6096000" cy="6578687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8" name="Logo 2x2">
            <a:extLst>
              <a:ext uri="{FF2B5EF4-FFF2-40B4-BE49-F238E27FC236}">
                <a16:creationId xmlns:a16="http://schemas.microsoft.com/office/drawing/2014/main" id="{38B23618-30A4-4518-B9C1-7B41B950926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174400" y="0"/>
            <a:ext cx="1017600" cy="1017600"/>
          </a:xfrm>
          <a:pattFill prst="ltUpDiag">
            <a:fgClr>
              <a:schemeClr val="accent6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6096000" y="6579600"/>
            <a:ext cx="6096000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0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676417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Name_re+HG-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arbfläche">
            <a:extLst>
              <a:ext uri="{FF2B5EF4-FFF2-40B4-BE49-F238E27FC236}">
                <a16:creationId xmlns:a16="http://schemas.microsoft.com/office/drawing/2014/main" id="{38ACE6A9-830C-40E6-80D2-93E91F0DC340}"/>
              </a:ext>
            </a:extLst>
          </p:cNvPr>
          <p:cNvSpPr/>
          <p:nvPr userDrawn="1"/>
        </p:nvSpPr>
        <p:spPr>
          <a:xfrm>
            <a:off x="6096000" y="2290235"/>
            <a:ext cx="6096000" cy="45668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8002" y="2481125"/>
            <a:ext cx="5902673" cy="3072000"/>
          </a:xfrm>
        </p:spPr>
        <p:txBody>
          <a:bodyPr lIns="0" tIns="18000" rIns="108000" bIns="0" anchor="t" anchorCtr="0"/>
          <a:lstStyle>
            <a:lvl1pPr>
              <a:lnSpc>
                <a:spcPct val="85000"/>
              </a:lnSpc>
              <a:defRPr sz="4800" b="1" spc="-93" baseline="0">
                <a:solidFill>
                  <a:schemeClr val="tx1"/>
                </a:solidFill>
                <a:latin typeface="Neue Haas Grotesk Text Pro" panose="020B0504020202020204" pitchFamily="34" charset="0"/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6096000" y="6579600"/>
            <a:ext cx="6096000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1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1F10D97F-48CD-44BF-B19F-C08D0393EA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8000" y="6132532"/>
            <a:ext cx="5904000" cy="365125"/>
          </a:xfrm>
        </p:spPr>
        <p:txBody>
          <a:bodyPr lIns="0" tIns="0" rIns="10800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2400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Name bearbeiten</a:t>
            </a:r>
          </a:p>
        </p:txBody>
      </p:sp>
      <p:sp>
        <p:nvSpPr>
          <p:cNvPr id="14" name="Logo 2x2">
            <a:extLst>
              <a:ext uri="{FF2B5EF4-FFF2-40B4-BE49-F238E27FC236}">
                <a16:creationId xmlns:a16="http://schemas.microsoft.com/office/drawing/2014/main" id="{B4E8C7BA-C3CC-4FD6-A3E3-CABC6149100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1174400" y="0"/>
            <a:ext cx="1017600" cy="1017600"/>
          </a:xfrm>
          <a:pattFill prst="ltUpDiag">
            <a:fgClr>
              <a:schemeClr val="accent6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521048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Name_li+HG-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arbfläche">
            <a:extLst>
              <a:ext uri="{FF2B5EF4-FFF2-40B4-BE49-F238E27FC236}">
                <a16:creationId xmlns:a16="http://schemas.microsoft.com/office/drawing/2014/main" id="{38ACE6A9-830C-40E6-80D2-93E91F0DC340}"/>
              </a:ext>
            </a:extLst>
          </p:cNvPr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800" y="3579521"/>
            <a:ext cx="5908384" cy="2400000"/>
          </a:xfrm>
        </p:spPr>
        <p:txBody>
          <a:bodyPr lIns="0" tIns="18000" rIns="108000" bIns="0" anchor="t" anchorCtr="0"/>
          <a:lstStyle>
            <a:lvl1pPr>
              <a:lnSpc>
                <a:spcPct val="85000"/>
              </a:lnSpc>
              <a:defRPr sz="4800" b="1" spc="-93" baseline="0">
                <a:solidFill>
                  <a:schemeClr val="tx1"/>
                </a:solidFill>
                <a:latin typeface="Neue Haas Grotesk Text Pro" panose="020B0504020202020204" pitchFamily="34" charset="0"/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6096000" y="6579600"/>
            <a:ext cx="6096000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1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1F10D97F-48CD-44BF-B19F-C08D0393EA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2800" y="6382300"/>
            <a:ext cx="5904000" cy="365125"/>
          </a:xfrm>
        </p:spPr>
        <p:txBody>
          <a:bodyPr lIns="0" tIns="0" rIns="10800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2400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Name bearbeiten</a:t>
            </a:r>
          </a:p>
        </p:txBody>
      </p:sp>
      <p:sp>
        <p:nvSpPr>
          <p:cNvPr id="14" name="Logo 2x2">
            <a:extLst>
              <a:ext uri="{FF2B5EF4-FFF2-40B4-BE49-F238E27FC236}">
                <a16:creationId xmlns:a16="http://schemas.microsoft.com/office/drawing/2014/main" id="{3D6A7756-87B3-4B37-B90F-DA9BA696239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1174400" y="0"/>
            <a:ext cx="1017600" cy="1017600"/>
          </a:xfrm>
          <a:pattFill prst="ltUpDiag">
            <a:fgClr>
              <a:schemeClr val="accent6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2989292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Bild3x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4051303" y="6579600"/>
            <a:ext cx="8140700" cy="27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1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2" name="Bildplatzhalter 1">
            <a:extLst>
              <a:ext uri="{FF2B5EF4-FFF2-40B4-BE49-F238E27FC236}">
                <a16:creationId xmlns:a16="http://schemas.microsoft.com/office/drawing/2014/main" id="{48F1336A-3DAD-466B-8AEB-78B292310A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60800" y="2291145"/>
            <a:ext cx="4065600" cy="4288457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3" name="Bildplatzhalter 2">
            <a:extLst>
              <a:ext uri="{FF2B5EF4-FFF2-40B4-BE49-F238E27FC236}">
                <a16:creationId xmlns:a16="http://schemas.microsoft.com/office/drawing/2014/main" id="{536AE978-330A-48D6-AE0B-66E9CD40E20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6400" y="0"/>
            <a:ext cx="4065600" cy="3429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5" name="Bildplatzhalter 3">
            <a:extLst>
              <a:ext uri="{FF2B5EF4-FFF2-40B4-BE49-F238E27FC236}">
                <a16:creationId xmlns:a16="http://schemas.microsoft.com/office/drawing/2014/main" id="{E370FB9E-4FCA-423B-812C-28E48BB97D3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26400" y="3429000"/>
            <a:ext cx="4065600" cy="31506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73CA06AA-2556-456D-967A-46F1F5EE30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203" y="124800"/>
            <a:ext cx="3878500" cy="6529493"/>
          </a:xfrm>
        </p:spPr>
        <p:txBody>
          <a:bodyPr lIns="0" tIns="18000" rIns="10800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2667" spc="4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18" name="Logo 2x2">
            <a:extLst>
              <a:ext uri="{FF2B5EF4-FFF2-40B4-BE49-F238E27FC236}">
                <a16:creationId xmlns:a16="http://schemas.microsoft.com/office/drawing/2014/main" id="{89FE2FAA-812F-4CBA-9810-4B7810BD9D9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1174400" y="0"/>
            <a:ext cx="1017600" cy="1017600"/>
          </a:xfrm>
          <a:pattFill prst="ltUpDiag">
            <a:fgClr>
              <a:schemeClr val="accent6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  <p:sp>
        <p:nvSpPr>
          <p:cNvPr id="14" name="Farbfläche">
            <a:extLst>
              <a:ext uri="{FF2B5EF4-FFF2-40B4-BE49-F238E27FC236}">
                <a16:creationId xmlns:a16="http://schemas.microsoft.com/office/drawing/2014/main" id="{A65FF826-671D-4CC5-8775-6B5FD395E270}"/>
              </a:ext>
            </a:extLst>
          </p:cNvPr>
          <p:cNvSpPr/>
          <p:nvPr userDrawn="1"/>
        </p:nvSpPr>
        <p:spPr>
          <a:xfrm>
            <a:off x="4060800" y="1"/>
            <a:ext cx="4065600" cy="2290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</p:spTree>
    <p:extLst>
      <p:ext uri="{BB962C8B-B14F-4D97-AF65-F5344CB8AC3E}">
        <p14:creationId xmlns:p14="http://schemas.microsoft.com/office/powerpoint/2010/main" val="3281342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5ACBF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Bild1x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4060801" y="6579600"/>
            <a:ext cx="8131203" cy="27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1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5" name="Bildplatzhalter 3">
            <a:extLst>
              <a:ext uri="{FF2B5EF4-FFF2-40B4-BE49-F238E27FC236}">
                <a16:creationId xmlns:a16="http://schemas.microsoft.com/office/drawing/2014/main" id="{E370FB9E-4FCA-423B-812C-28E48BB97D3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60800" y="0"/>
            <a:ext cx="8131200" cy="65796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73CA06AA-2556-456D-967A-46F1F5EE30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203" y="124800"/>
            <a:ext cx="3878500" cy="6529493"/>
          </a:xfrm>
        </p:spPr>
        <p:txBody>
          <a:bodyPr lIns="0" tIns="18000" rIns="10800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2667" spc="4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17" name="Logo 2x2">
            <a:extLst>
              <a:ext uri="{FF2B5EF4-FFF2-40B4-BE49-F238E27FC236}">
                <a16:creationId xmlns:a16="http://schemas.microsoft.com/office/drawing/2014/main" id="{7F9B0516-F0E8-44E4-912B-C5518686247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1174400" y="0"/>
            <a:ext cx="1017600" cy="1017600"/>
          </a:xfrm>
          <a:pattFill prst="ltUpDiag">
            <a:fgClr>
              <a:schemeClr val="accent6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852365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5ACBF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Bild3x_qu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6090784" y="6579600"/>
            <a:ext cx="6101216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1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2" name="Bildplatzhalter 1">
            <a:extLst>
              <a:ext uri="{FF2B5EF4-FFF2-40B4-BE49-F238E27FC236}">
                <a16:creationId xmlns:a16="http://schemas.microsoft.com/office/drawing/2014/main" id="{48F1336A-3DAD-466B-8AEB-78B292310A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429913"/>
            <a:ext cx="6121248" cy="3428089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3" name="Bildplatzhalter 2">
            <a:extLst>
              <a:ext uri="{FF2B5EF4-FFF2-40B4-BE49-F238E27FC236}">
                <a16:creationId xmlns:a16="http://schemas.microsoft.com/office/drawing/2014/main" id="{536AE978-330A-48D6-AE0B-66E9CD40E20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20000" y="0"/>
            <a:ext cx="6072000" cy="3429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5" name="Bildplatzhalter 3">
            <a:extLst>
              <a:ext uri="{FF2B5EF4-FFF2-40B4-BE49-F238E27FC236}">
                <a16:creationId xmlns:a16="http://schemas.microsoft.com/office/drawing/2014/main" id="{E370FB9E-4FCA-423B-812C-28E48BB97D3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21248" y="3429000"/>
            <a:ext cx="6070752" cy="31506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73CA06AA-2556-456D-967A-46F1F5EE30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6800" y="134401"/>
            <a:ext cx="5893984" cy="3024000"/>
          </a:xfrm>
        </p:spPr>
        <p:txBody>
          <a:bodyPr lIns="0" tIns="18000" rIns="10800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Tx/>
              <a:buNone/>
              <a:defRPr sz="2000" spc="4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18" name="Logo 2x2">
            <a:extLst>
              <a:ext uri="{FF2B5EF4-FFF2-40B4-BE49-F238E27FC236}">
                <a16:creationId xmlns:a16="http://schemas.microsoft.com/office/drawing/2014/main" id="{89FE2FAA-812F-4CBA-9810-4B7810BD9D9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1174400" y="0"/>
            <a:ext cx="1017600" cy="1017600"/>
          </a:xfrm>
          <a:pattFill prst="ltUpDiag">
            <a:fgClr>
              <a:schemeClr val="accent6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415847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5ACBF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Text2x+Bild2x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7" y="174351"/>
            <a:ext cx="8923865" cy="1104000"/>
          </a:xfrm>
        </p:spPr>
        <p:txBody>
          <a:bodyPr lIns="0" tIns="10800" rIns="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26D54849-2007-4FB4-AE4A-E3CDC785F5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2027153"/>
            <a:ext cx="4051200" cy="1083249"/>
          </a:xfrm>
        </p:spPr>
        <p:txBody>
          <a:bodyPr lIns="0" tIns="0" rIns="0" bIns="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sz="14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6096006" y="6579600"/>
            <a:ext cx="6095999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7927"/>
            <a:ext cx="4656000" cy="364800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3" name="Bildplatzhalter 1">
            <a:extLst>
              <a:ext uri="{FF2B5EF4-FFF2-40B4-BE49-F238E27FC236}">
                <a16:creationId xmlns:a16="http://schemas.microsoft.com/office/drawing/2014/main" id="{B08420AC-CD0F-4026-833E-696C34D1275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429913"/>
            <a:ext cx="6096000" cy="3428089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4" name="Bildplatzhalter 2">
            <a:extLst>
              <a:ext uri="{FF2B5EF4-FFF2-40B4-BE49-F238E27FC236}">
                <a16:creationId xmlns:a16="http://schemas.microsoft.com/office/drawing/2014/main" id="{B60E07FF-83CA-4E0C-8B43-7E1C570374E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6000" y="3429000"/>
            <a:ext cx="6096000" cy="31506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7" name="Textplatzhalter 8">
            <a:extLst>
              <a:ext uri="{FF2B5EF4-FFF2-40B4-BE49-F238E27FC236}">
                <a16:creationId xmlns:a16="http://schemas.microsoft.com/office/drawing/2014/main" id="{67639E7A-D218-46A9-9729-46286D206A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08800" y="2027153"/>
            <a:ext cx="4051200" cy="1083249"/>
          </a:xfrm>
        </p:spPr>
        <p:txBody>
          <a:bodyPr lIns="0" tIns="0" rIns="0" bIns="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sz="14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pic>
        <p:nvPicPr>
          <p:cNvPr id="16" name="WA Logo 2x2">
            <a:extLst>
              <a:ext uri="{FF2B5EF4-FFF2-40B4-BE49-F238E27FC236}">
                <a16:creationId xmlns:a16="http://schemas.microsoft.com/office/drawing/2014/main" id="{3E206BFF-F821-4EEC-8804-8469EE724A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74400" y="0"/>
            <a:ext cx="1017600" cy="10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820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Text3x+Bild3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bfläche">
            <a:extLst>
              <a:ext uri="{FF2B5EF4-FFF2-40B4-BE49-F238E27FC236}">
                <a16:creationId xmlns:a16="http://schemas.microsoft.com/office/drawing/2014/main" id="{94C57867-69DA-41B2-B3F9-2940616E8530}"/>
              </a:ext>
            </a:extLst>
          </p:cNvPr>
          <p:cNvSpPr/>
          <p:nvPr userDrawn="1"/>
        </p:nvSpPr>
        <p:spPr>
          <a:xfrm>
            <a:off x="-1" y="914"/>
            <a:ext cx="12192001" cy="3428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16" name="Fußzeile Farbfläche">
            <a:extLst>
              <a:ext uri="{FF2B5EF4-FFF2-40B4-BE49-F238E27FC236}">
                <a16:creationId xmlns:a16="http://schemas.microsoft.com/office/drawing/2014/main" id="{ED3AA6D9-6D85-4350-B7C9-1179DFFB3183}"/>
              </a:ext>
            </a:extLst>
          </p:cNvPr>
          <p:cNvSpPr/>
          <p:nvPr userDrawn="1"/>
        </p:nvSpPr>
        <p:spPr>
          <a:xfrm>
            <a:off x="8126400" y="6579600"/>
            <a:ext cx="4065600" cy="278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7" y="174351"/>
            <a:ext cx="8923865" cy="1104000"/>
          </a:xfrm>
        </p:spPr>
        <p:txBody>
          <a:bodyPr lIns="0" tIns="10800" rIns="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7" name="Textplatzhalter 1">
            <a:extLst>
              <a:ext uri="{FF2B5EF4-FFF2-40B4-BE49-F238E27FC236}">
                <a16:creationId xmlns:a16="http://schemas.microsoft.com/office/drawing/2014/main" id="{26D54849-2007-4FB4-AE4A-E3CDC785F5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25600"/>
            <a:ext cx="4051200" cy="1104000"/>
          </a:xfrm>
        </p:spPr>
        <p:txBody>
          <a:bodyPr lIns="144000" tIns="0" rIns="144000" bIns="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sz="14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7927"/>
            <a:ext cx="4656000" cy="364800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67639E7A-D218-46A9-9729-46286D206A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6400" y="2025600"/>
            <a:ext cx="4051200" cy="1104000"/>
          </a:xfrm>
        </p:spPr>
        <p:txBody>
          <a:bodyPr lIns="144000" tIns="0" rIns="144000" bIns="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sz="14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18" name="Bildplatzhalter 1">
            <a:extLst>
              <a:ext uri="{FF2B5EF4-FFF2-40B4-BE49-F238E27FC236}">
                <a16:creationId xmlns:a16="http://schemas.microsoft.com/office/drawing/2014/main" id="{E608CFC3-5330-4438-9767-F9A76E077AC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3" y="3429000"/>
            <a:ext cx="4070328" cy="3429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9" name="Bildplatzhalter 2">
            <a:extLst>
              <a:ext uri="{FF2B5EF4-FFF2-40B4-BE49-F238E27FC236}">
                <a16:creationId xmlns:a16="http://schemas.microsoft.com/office/drawing/2014/main" id="{CA6CF56E-C911-4D15-86CD-E0AF7410554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65599" y="3429000"/>
            <a:ext cx="4060800" cy="34290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20" name="Bildplatzhalter 3">
            <a:extLst>
              <a:ext uri="{FF2B5EF4-FFF2-40B4-BE49-F238E27FC236}">
                <a16:creationId xmlns:a16="http://schemas.microsoft.com/office/drawing/2014/main" id="{81731824-5D43-451F-A681-7DBCA0854B8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6401" y="3429000"/>
            <a:ext cx="4065600" cy="31518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7A5D1F06-D2DA-4BF6-9F5C-7A8DC7B782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65600" y="2025600"/>
            <a:ext cx="4051200" cy="1104000"/>
          </a:xfrm>
        </p:spPr>
        <p:txBody>
          <a:bodyPr lIns="144000" tIns="0" rIns="144000" bIns="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sz="14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pic>
        <p:nvPicPr>
          <p:cNvPr id="21" name="WA Logo 2x2">
            <a:extLst>
              <a:ext uri="{FF2B5EF4-FFF2-40B4-BE49-F238E27FC236}">
                <a16:creationId xmlns:a16="http://schemas.microsoft.com/office/drawing/2014/main" id="{DAA5A11F-078A-403F-BF5D-F608B6B891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74400" y="0"/>
            <a:ext cx="1017600" cy="10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480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bg>
      <p:bgPr>
        <a:pattFill prst="ltUpDiag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enplatzhalter 6">
            <a:extLst>
              <a:ext uri="{FF2B5EF4-FFF2-40B4-BE49-F238E27FC236}">
                <a16:creationId xmlns:a16="http://schemas.microsoft.com/office/drawing/2014/main" id="{A6DF8D78-FEC5-4477-BC3A-A4A34723990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noFill/>
          <a:ln>
            <a:noFill/>
          </a:ln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30261403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7" y="172800"/>
            <a:ext cx="8923865" cy="1104000"/>
          </a:xfrm>
        </p:spPr>
        <p:txBody>
          <a:bodyPr lIns="0" tIns="10800" rIns="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6096006" y="6579600"/>
            <a:ext cx="6095999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89"/>
            <a:ext cx="4656000" cy="364800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75C16CBF-4EE8-4873-83F1-4E4D4A4A00FC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2039414" y="1960043"/>
            <a:ext cx="8113183" cy="3750733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Tabelle durch Klicken auf Symbol hinzufügen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101871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Text+Kreisdiagram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bfläche">
            <a:extLst>
              <a:ext uri="{FF2B5EF4-FFF2-40B4-BE49-F238E27FC236}">
                <a16:creationId xmlns:a16="http://schemas.microsoft.com/office/drawing/2014/main" id="{94C57867-69DA-41B2-B3F9-2940616E8530}"/>
              </a:ext>
            </a:extLst>
          </p:cNvPr>
          <p:cNvSpPr/>
          <p:nvPr userDrawn="1"/>
        </p:nvSpPr>
        <p:spPr>
          <a:xfrm>
            <a:off x="0" y="914"/>
            <a:ext cx="6096000" cy="6857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1" y="172800"/>
            <a:ext cx="5904000" cy="1776000"/>
          </a:xfrm>
        </p:spPr>
        <p:txBody>
          <a:bodyPr lIns="0" tIns="18000" rIns="10800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26D54849-2007-4FB4-AE4A-E3CDC785F5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9652" y="3429002"/>
            <a:ext cx="4049549" cy="2709001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sz="14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6096006" y="6579600"/>
            <a:ext cx="6095999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89"/>
            <a:ext cx="4656000" cy="364800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5" name="Diagrammplatzhalter 4">
            <a:extLst>
              <a:ext uri="{FF2B5EF4-FFF2-40B4-BE49-F238E27FC236}">
                <a16:creationId xmlns:a16="http://schemas.microsoft.com/office/drawing/2014/main" id="{4F6D3A03-E4B6-459A-B574-17A6902033ED}"/>
              </a:ext>
            </a:extLst>
          </p:cNvPr>
          <p:cNvSpPr>
            <a:spLocks noGrp="1"/>
          </p:cNvSpPr>
          <p:nvPr>
            <p:ph type="chart" sz="quarter" idx="22" hasCustomPrompt="1"/>
          </p:nvPr>
        </p:nvSpPr>
        <p:spPr>
          <a:xfrm>
            <a:off x="6094349" y="190500"/>
            <a:ext cx="6097651" cy="6156176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Kreisdiagramm</a:t>
            </a:r>
          </a:p>
        </p:txBody>
      </p:sp>
      <p:pic>
        <p:nvPicPr>
          <p:cNvPr id="12" name="WA Logo 2x2">
            <a:extLst>
              <a:ext uri="{FF2B5EF4-FFF2-40B4-BE49-F238E27FC236}">
                <a16:creationId xmlns:a16="http://schemas.microsoft.com/office/drawing/2014/main" id="{50375ECD-7457-4B12-BFB6-694C81D6B3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74400" y="0"/>
            <a:ext cx="1017600" cy="10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46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+Aufzählung+Bild_0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5" y="174352"/>
            <a:ext cx="5884332" cy="2400000"/>
          </a:xfrm>
        </p:spPr>
        <p:txBody>
          <a:bodyPr lIns="0" tIns="18000" rIns="10800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A246F7D-CC9A-4FA1-89AF-25FB2D309A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580800"/>
          </a:xfr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8" name="Logo 2x2">
            <a:extLst>
              <a:ext uri="{FF2B5EF4-FFF2-40B4-BE49-F238E27FC236}">
                <a16:creationId xmlns:a16="http://schemas.microsoft.com/office/drawing/2014/main" id="{38B23618-30A4-4518-B9C1-7B41B950926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174400" y="0"/>
            <a:ext cx="1017600" cy="1017600"/>
          </a:xfrm>
          <a:pattFill prst="ltUpDiag">
            <a:fgClr>
              <a:schemeClr val="accent6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/>
          <p:nvPr userDrawn="1"/>
        </p:nvSpPr>
        <p:spPr>
          <a:xfrm>
            <a:off x="6096000" y="6579600"/>
            <a:ext cx="6096000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2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0"/>
            <a:ext cx="46560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1" y="6536690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D3FC219-9015-4A27-B10C-8F4077F257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07999" y="3429001"/>
            <a:ext cx="4055535" cy="2699761"/>
          </a:xfrm>
          <a:ln>
            <a:noFill/>
          </a:ln>
        </p:spPr>
        <p:txBody>
          <a:bodyPr lIns="0" tIns="0" rIns="0" bIns="0"/>
          <a:lstStyle>
            <a:lvl1pPr marL="287993" indent="-287993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SzPct val="150000"/>
              <a:buFont typeface="Arial" panose="020B0604020202020204" pitchFamily="34" charset="0"/>
              <a:buChar char="●"/>
              <a:defRPr sz="2267" spc="40" baseline="0"/>
            </a:lvl1pPr>
            <a:lvl2pPr marL="551986" indent="-287993">
              <a:lnSpc>
                <a:spcPct val="100000"/>
              </a:lnSpc>
              <a:buSzPct val="150000"/>
              <a:defRPr sz="2267" spc="40" baseline="0"/>
            </a:lvl2pPr>
          </a:lstStyle>
          <a:p>
            <a:pPr lvl="0"/>
            <a:r>
              <a:rPr lang="de-DE" dirty="0"/>
              <a:t>Aufzählungspunkte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43030478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Text+Balkendiagramm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bfläche">
            <a:extLst>
              <a:ext uri="{FF2B5EF4-FFF2-40B4-BE49-F238E27FC236}">
                <a16:creationId xmlns:a16="http://schemas.microsoft.com/office/drawing/2014/main" id="{94C57867-69DA-41B2-B3F9-2940616E8530}"/>
              </a:ext>
            </a:extLst>
          </p:cNvPr>
          <p:cNvSpPr/>
          <p:nvPr userDrawn="1"/>
        </p:nvSpPr>
        <p:spPr>
          <a:xfrm>
            <a:off x="0" y="914"/>
            <a:ext cx="6096000" cy="6857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1" y="172800"/>
            <a:ext cx="5904000" cy="1776000"/>
          </a:xfrm>
        </p:spPr>
        <p:txBody>
          <a:bodyPr lIns="0" tIns="18000" rIns="10800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26D54849-2007-4FB4-AE4A-E3CDC785F5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9652" y="3427200"/>
            <a:ext cx="4049549" cy="2707200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sz="14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6096006" y="6579600"/>
            <a:ext cx="6095999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89"/>
            <a:ext cx="4656000" cy="364800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6" name="Diagrammplatzhalter 5">
            <a:extLst>
              <a:ext uri="{FF2B5EF4-FFF2-40B4-BE49-F238E27FC236}">
                <a16:creationId xmlns:a16="http://schemas.microsoft.com/office/drawing/2014/main" id="{5EBF00D2-57A0-4D40-A466-4B872643E2EB}"/>
              </a:ext>
            </a:extLst>
          </p:cNvPr>
          <p:cNvSpPr>
            <a:spLocks noGrp="1"/>
          </p:cNvSpPr>
          <p:nvPr>
            <p:ph type="chart" sz="quarter" idx="22" hasCustomPrompt="1"/>
          </p:nvPr>
        </p:nvSpPr>
        <p:spPr>
          <a:xfrm>
            <a:off x="6094352" y="190499"/>
            <a:ext cx="6097648" cy="6133388"/>
          </a:xfrm>
        </p:spPr>
        <p:txBody>
          <a:bodyPr/>
          <a:lstStyle>
            <a:lvl1pPr marL="0" indent="0">
              <a:buNone/>
              <a:defRPr sz="1333"/>
            </a:lvl1pPr>
          </a:lstStyle>
          <a:p>
            <a:r>
              <a:rPr lang="de-AT" dirty="0"/>
              <a:t>Balkendiagramm</a:t>
            </a:r>
          </a:p>
        </p:txBody>
      </p:sp>
      <p:pic>
        <p:nvPicPr>
          <p:cNvPr id="12" name="WA Logo 2x2">
            <a:extLst>
              <a:ext uri="{FF2B5EF4-FFF2-40B4-BE49-F238E27FC236}">
                <a16:creationId xmlns:a16="http://schemas.microsoft.com/office/drawing/2014/main" id="{4E059861-DCE9-4E1D-BAF3-EE8515CD07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74400" y="0"/>
            <a:ext cx="1017600" cy="10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5890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Text+Säulendiagram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bfläche">
            <a:extLst>
              <a:ext uri="{FF2B5EF4-FFF2-40B4-BE49-F238E27FC236}">
                <a16:creationId xmlns:a16="http://schemas.microsoft.com/office/drawing/2014/main" id="{94C57867-69DA-41B2-B3F9-2940616E8530}"/>
              </a:ext>
            </a:extLst>
          </p:cNvPr>
          <p:cNvSpPr/>
          <p:nvPr userDrawn="1"/>
        </p:nvSpPr>
        <p:spPr>
          <a:xfrm>
            <a:off x="0" y="914"/>
            <a:ext cx="6096000" cy="6857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26D54849-2007-4FB4-AE4A-E3CDC785F5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9652" y="3427200"/>
            <a:ext cx="4049549" cy="2707200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sz="14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6096006" y="6579600"/>
            <a:ext cx="6095999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89"/>
            <a:ext cx="4656000" cy="364800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6" name="Diagrammplatzhalter 5">
            <a:extLst>
              <a:ext uri="{FF2B5EF4-FFF2-40B4-BE49-F238E27FC236}">
                <a16:creationId xmlns:a16="http://schemas.microsoft.com/office/drawing/2014/main" id="{D0A1B259-E5A8-45AD-9D63-42A6733FC11C}"/>
              </a:ext>
            </a:extLst>
          </p:cNvPr>
          <p:cNvSpPr>
            <a:spLocks noGrp="1"/>
          </p:cNvSpPr>
          <p:nvPr>
            <p:ph type="chart" sz="quarter" idx="22" hasCustomPrompt="1"/>
          </p:nvPr>
        </p:nvSpPr>
        <p:spPr>
          <a:xfrm>
            <a:off x="6081189" y="190500"/>
            <a:ext cx="6095999" cy="6388189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Säulendiagramm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847FA15F-11CF-4CF3-AA9B-EA07A60CD4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1" y="172800"/>
            <a:ext cx="5904000" cy="1776000"/>
          </a:xfrm>
        </p:spPr>
        <p:txBody>
          <a:bodyPr lIns="0" tIns="18000" rIns="10800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pic>
        <p:nvPicPr>
          <p:cNvPr id="12" name="WA Logo 2x2">
            <a:extLst>
              <a:ext uri="{FF2B5EF4-FFF2-40B4-BE49-F238E27FC236}">
                <a16:creationId xmlns:a16="http://schemas.microsoft.com/office/drawing/2014/main" id="{DFA08B80-E9D9-4D44-B600-1E81236132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74400" y="0"/>
            <a:ext cx="1017600" cy="10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93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Linien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2" y="172800"/>
            <a:ext cx="8923867" cy="1104000"/>
          </a:xfrm>
        </p:spPr>
        <p:txBody>
          <a:bodyPr lIns="0" tIns="10800" rIns="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6096006" y="6579600"/>
            <a:ext cx="6095999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89"/>
            <a:ext cx="4656000" cy="364800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6" name="Diagrammplatzhalter 5">
            <a:extLst>
              <a:ext uri="{FF2B5EF4-FFF2-40B4-BE49-F238E27FC236}">
                <a16:creationId xmlns:a16="http://schemas.microsoft.com/office/drawing/2014/main" id="{D0A1B259-E5A8-45AD-9D63-42A6733FC11C}"/>
              </a:ext>
            </a:extLst>
          </p:cNvPr>
          <p:cNvSpPr>
            <a:spLocks noGrp="1"/>
          </p:cNvSpPr>
          <p:nvPr>
            <p:ph type="chart" sz="quarter" idx="22" hasCustomPrompt="1"/>
          </p:nvPr>
        </p:nvSpPr>
        <p:spPr>
          <a:xfrm>
            <a:off x="1009655" y="0"/>
            <a:ext cx="10145180" cy="6084605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Liniendiagramm</a:t>
            </a:r>
          </a:p>
        </p:txBody>
      </p:sp>
    </p:spTree>
    <p:extLst>
      <p:ext uri="{BB962C8B-B14F-4D97-AF65-F5344CB8AC3E}">
        <p14:creationId xmlns:p14="http://schemas.microsoft.com/office/powerpoint/2010/main" val="4476562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2" y="174351"/>
            <a:ext cx="8923867" cy="1104000"/>
          </a:xfrm>
        </p:spPr>
        <p:txBody>
          <a:bodyPr lIns="0" tIns="10800" rIns="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6096006" y="6579600"/>
            <a:ext cx="6095999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89"/>
            <a:ext cx="4656000" cy="364800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6190340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Text+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2" y="174351"/>
            <a:ext cx="8923867" cy="1104000"/>
          </a:xfrm>
        </p:spPr>
        <p:txBody>
          <a:bodyPr lIns="0" tIns="10800" rIns="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6096006" y="6579600"/>
            <a:ext cx="6095999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89"/>
            <a:ext cx="4656000" cy="364800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08703A1B-A370-466F-A3C9-4EC1C7E5B1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9651" y="3739201"/>
            <a:ext cx="2304000" cy="2112000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sz="14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12" name="Textplatzhalter 1">
            <a:extLst>
              <a:ext uri="{FF2B5EF4-FFF2-40B4-BE49-F238E27FC236}">
                <a16:creationId xmlns:a16="http://schemas.microsoft.com/office/drawing/2014/main" id="{B98DAA24-EB3C-41C5-9154-BDA894DBB90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8000" y="3393600"/>
            <a:ext cx="2304000" cy="336000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sz="1467" b="1" spc="27" baseline="0">
                <a:solidFill>
                  <a:schemeClr val="tx1"/>
                </a:solidFill>
                <a:latin typeface="Neue Haas Grotesk Text Pro" panose="020B0504020202020204" pitchFamily="34" charset="0"/>
              </a:defRPr>
            </a:lvl1pPr>
          </a:lstStyle>
          <a:p>
            <a:pPr lvl="0"/>
            <a:r>
              <a:rPr lang="de-DE" dirty="0"/>
              <a:t>Headline bearbeiten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BCCE45CD-21B0-4150-A4E3-52C2E69B11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81600" y="3739201"/>
            <a:ext cx="2304000" cy="2112000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sz="14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A1498A93-6E3D-4877-AFEA-D8A3E90CBE5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91200" y="3393600"/>
            <a:ext cx="2304000" cy="336000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lang="de-DE" sz="1467" b="1" kern="1200" spc="27" baseline="0" dirty="0">
                <a:solidFill>
                  <a:schemeClr val="tx1"/>
                </a:solidFill>
                <a:latin typeface="Neue Haas Grotesk Text Pro" panose="020B05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Headline bearbeiten</a:t>
            </a:r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395E5038-CF36-4BB1-8BDA-23A34C9044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36000" y="3739201"/>
            <a:ext cx="2304000" cy="2112000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sz="14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AE880330-3CF7-4DB4-8ABE-DAB544DD79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40800" y="3393600"/>
            <a:ext cx="2304000" cy="336000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lang="de-DE" sz="1467" b="1" kern="1200" spc="27" baseline="0" dirty="0">
                <a:solidFill>
                  <a:schemeClr val="tx1"/>
                </a:solidFill>
                <a:latin typeface="Neue Haas Grotesk Text Pro" panose="020B05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Headline bearbeiten</a:t>
            </a:r>
          </a:p>
        </p:txBody>
      </p:sp>
      <p:sp>
        <p:nvSpPr>
          <p:cNvPr id="17" name="Textplatzhalter 8">
            <a:extLst>
              <a:ext uri="{FF2B5EF4-FFF2-40B4-BE49-F238E27FC236}">
                <a16:creationId xmlns:a16="http://schemas.microsoft.com/office/drawing/2014/main" id="{11CE7D16-53CA-446A-977C-518B980FA9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00000" y="3739201"/>
            <a:ext cx="2304000" cy="2112000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sz="1467" spc="2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D3BC1BAA-F110-4EFA-B79F-B241396930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09600" y="3393600"/>
            <a:ext cx="2304000" cy="336000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lang="de-DE" sz="1467" b="1" kern="1200" spc="27" baseline="0" dirty="0">
                <a:solidFill>
                  <a:schemeClr val="tx1"/>
                </a:solidFill>
                <a:latin typeface="Neue Haas Grotesk Text Pro" panose="020B05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Headline bearbeiten</a:t>
            </a:r>
          </a:p>
        </p:txBody>
      </p:sp>
    </p:spTree>
    <p:extLst>
      <p:ext uri="{BB962C8B-B14F-4D97-AF65-F5344CB8AC3E}">
        <p14:creationId xmlns:p14="http://schemas.microsoft.com/office/powerpoint/2010/main" val="10835279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Logosamm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2" y="174351"/>
            <a:ext cx="8923867" cy="1104000"/>
          </a:xfrm>
        </p:spPr>
        <p:txBody>
          <a:bodyPr lIns="0" tIns="10800" rIns="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3" name="Fußzeile Farbfläche">
            <a:extLst>
              <a:ext uri="{FF2B5EF4-FFF2-40B4-BE49-F238E27FC236}">
                <a16:creationId xmlns:a16="http://schemas.microsoft.com/office/drawing/2014/main" id="{63C002F0-76B2-4B85-8FDC-FC61D041FB03}"/>
              </a:ext>
            </a:extLst>
          </p:cNvPr>
          <p:cNvSpPr>
            <a:spLocks/>
          </p:cNvSpPr>
          <p:nvPr userDrawn="1"/>
        </p:nvSpPr>
        <p:spPr>
          <a:xfrm>
            <a:off x="6096006" y="6579600"/>
            <a:ext cx="6095999" cy="27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5A8DCAA-7ED7-40B9-8CF0-117090935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BD7F68-C0BF-44F4-AB7B-B9DA5D613E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89"/>
            <a:ext cx="4656000" cy="364800"/>
          </a:xfrm>
        </p:spPr>
        <p:txBody>
          <a:bodyPr/>
          <a:lstStyle>
            <a:lvl1pPr>
              <a:defRPr baseline="0"/>
            </a:lvl1pPr>
          </a:lstStyle>
          <a:p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D554DAA-89DF-40C8-823A-3A35DCF567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6" name="Bildplatzhalter 1">
            <a:extLst>
              <a:ext uri="{FF2B5EF4-FFF2-40B4-BE49-F238E27FC236}">
                <a16:creationId xmlns:a16="http://schemas.microsoft.com/office/drawing/2014/main" id="{9DE7BC60-2BA9-493C-9A5D-220399C9D9C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13884" y="2303045"/>
            <a:ext cx="2304000" cy="960000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  <p:sp>
        <p:nvSpPr>
          <p:cNvPr id="13" name="Bildplatzhalter 2">
            <a:extLst>
              <a:ext uri="{FF2B5EF4-FFF2-40B4-BE49-F238E27FC236}">
                <a16:creationId xmlns:a16="http://schemas.microsoft.com/office/drawing/2014/main" id="{4A98F384-73E7-473E-9489-40994585653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13884" y="3535616"/>
            <a:ext cx="2304000" cy="960000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866ADB14-E2DF-4556-B49A-075289B22BF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13884" y="4757529"/>
            <a:ext cx="2304000" cy="960000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60187655-1AEB-43E7-993F-025E93211E4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627643" y="2303045"/>
            <a:ext cx="2304000" cy="960000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  <p:sp>
        <p:nvSpPr>
          <p:cNvPr id="16" name="Bildplatzhalter 5">
            <a:extLst>
              <a:ext uri="{FF2B5EF4-FFF2-40B4-BE49-F238E27FC236}">
                <a16:creationId xmlns:a16="http://schemas.microsoft.com/office/drawing/2014/main" id="{638CB9AA-4EC0-4F96-BAC9-2558638A25A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627644" y="3535616"/>
            <a:ext cx="2304000" cy="960000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  <p:sp>
        <p:nvSpPr>
          <p:cNvPr id="17" name="Bildplatzhalter 6">
            <a:extLst>
              <a:ext uri="{FF2B5EF4-FFF2-40B4-BE49-F238E27FC236}">
                <a16:creationId xmlns:a16="http://schemas.microsoft.com/office/drawing/2014/main" id="{2AAF2D3C-C2C6-40EC-B2DA-D349617BD1B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627644" y="4757529"/>
            <a:ext cx="2304000" cy="960000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  <p:sp>
        <p:nvSpPr>
          <p:cNvPr id="18" name="Bildplatzhalter 7">
            <a:extLst>
              <a:ext uri="{FF2B5EF4-FFF2-40B4-BE49-F238E27FC236}">
                <a16:creationId xmlns:a16="http://schemas.microsoft.com/office/drawing/2014/main" id="{932AC4B7-9710-4634-AB2A-0921C997EF1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41401" y="2299871"/>
            <a:ext cx="2304000" cy="960000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  <p:sp>
        <p:nvSpPr>
          <p:cNvPr id="19" name="Bildplatzhalter 8">
            <a:extLst>
              <a:ext uri="{FF2B5EF4-FFF2-40B4-BE49-F238E27FC236}">
                <a16:creationId xmlns:a16="http://schemas.microsoft.com/office/drawing/2014/main" id="{5C4D1E65-39EC-4D34-8623-AD20CBED95D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41404" y="3532441"/>
            <a:ext cx="2304000" cy="960000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  <p:sp>
        <p:nvSpPr>
          <p:cNvPr id="20" name="Bildplatzhalter 9">
            <a:extLst>
              <a:ext uri="{FF2B5EF4-FFF2-40B4-BE49-F238E27FC236}">
                <a16:creationId xmlns:a16="http://schemas.microsoft.com/office/drawing/2014/main" id="{5D4C7C4C-C841-4CB6-8183-428542BE7DE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241404" y="4754355"/>
            <a:ext cx="2304000" cy="960000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  <p:sp>
        <p:nvSpPr>
          <p:cNvPr id="21" name="Bildplatzhalter 10">
            <a:extLst>
              <a:ext uri="{FF2B5EF4-FFF2-40B4-BE49-F238E27FC236}">
                <a16:creationId xmlns:a16="http://schemas.microsoft.com/office/drawing/2014/main" id="{F9F95617-E83C-456C-82A9-6805E052BC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855160" y="2306032"/>
            <a:ext cx="2304000" cy="960000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  <p:sp>
        <p:nvSpPr>
          <p:cNvPr id="22" name="Bildplatzhalter 11">
            <a:extLst>
              <a:ext uri="{FF2B5EF4-FFF2-40B4-BE49-F238E27FC236}">
                <a16:creationId xmlns:a16="http://schemas.microsoft.com/office/drawing/2014/main" id="{1154BF37-E19A-4629-83DA-F45D7CF153C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855163" y="3538603"/>
            <a:ext cx="2304000" cy="960000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  <p:sp>
        <p:nvSpPr>
          <p:cNvPr id="23" name="Bildplatzhalter 12">
            <a:extLst>
              <a:ext uri="{FF2B5EF4-FFF2-40B4-BE49-F238E27FC236}">
                <a16:creationId xmlns:a16="http://schemas.microsoft.com/office/drawing/2014/main" id="{B794AB7D-D7B7-482C-987B-B4F0EDAB3DF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855163" y="4760516"/>
            <a:ext cx="2304000" cy="960000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A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99094623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s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2" y="174351"/>
            <a:ext cx="8923867" cy="1104000"/>
          </a:xfrm>
        </p:spPr>
        <p:txBody>
          <a:bodyPr lIns="0" tIns="10800" rIns="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065545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e WA+Stadt W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717532AD-14B1-4DD0-807F-E7B000B934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684" y="2413352"/>
            <a:ext cx="4982635" cy="203129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6042B17-5111-43C4-AF2B-109253E8C245}"/>
              </a:ext>
            </a:extLst>
          </p:cNvPr>
          <p:cNvSpPr txBox="1"/>
          <p:nvPr userDrawn="1"/>
        </p:nvSpPr>
        <p:spPr>
          <a:xfrm>
            <a:off x="8763636" y="6308092"/>
            <a:ext cx="3115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spc="40" baseline="0" dirty="0" err="1">
                <a:solidFill>
                  <a:schemeClr val="tx1"/>
                </a:solidFill>
              </a:rPr>
              <a:t>wirtschaftsagentur.at</a:t>
            </a:r>
            <a:endParaRPr lang="de-AT" sz="2400" spc="40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402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arbfläche 1">
            <a:extLst>
              <a:ext uri="{FF2B5EF4-FFF2-40B4-BE49-F238E27FC236}">
                <a16:creationId xmlns:a16="http://schemas.microsoft.com/office/drawing/2014/main" id="{7D820F27-FA13-4DF6-B693-4CBB145C810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7" name="Farbfläche 2">
            <a:extLst>
              <a:ext uri="{FF2B5EF4-FFF2-40B4-BE49-F238E27FC236}">
                <a16:creationId xmlns:a16="http://schemas.microsoft.com/office/drawing/2014/main" id="{CE5E21A2-F8CC-46AE-A4BC-6DD83B3C2AAC}"/>
              </a:ext>
            </a:extLst>
          </p:cNvPr>
          <p:cNvSpPr/>
          <p:nvPr userDrawn="1"/>
        </p:nvSpPr>
        <p:spPr>
          <a:xfrm>
            <a:off x="6096000" y="4000502"/>
            <a:ext cx="6096000" cy="285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E82468A-EC44-484F-8F63-7CD20C226280}"/>
              </a:ext>
            </a:extLst>
          </p:cNvPr>
          <p:cNvSpPr txBox="1"/>
          <p:nvPr userDrawn="1"/>
        </p:nvSpPr>
        <p:spPr>
          <a:xfrm>
            <a:off x="6166540" y="4206773"/>
            <a:ext cx="57643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de-AT" sz="48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Let</a:t>
            </a:r>
            <a:r>
              <a:rPr lang="de-AT" sz="4800" b="1" spc="-107" normalizeH="0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’</a:t>
            </a:r>
            <a:r>
              <a:rPr lang="de-AT" sz="48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s</a:t>
            </a:r>
            <a:r>
              <a:rPr lang="de-AT" sz="4800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</a:t>
            </a:r>
            <a:r>
              <a:rPr lang="de-AT" sz="4800" b="1" spc="-107" baseline="0" dirty="0" err="1">
                <a:solidFill>
                  <a:schemeClr val="tx1"/>
                </a:solidFill>
                <a:latin typeface="Neue Haas Grotesk Text Pro" panose="020B0504020202020204" pitchFamily="34" charset="0"/>
              </a:rPr>
              <a:t>talk</a:t>
            </a:r>
            <a:r>
              <a:rPr lang="de-AT" sz="4800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</a:t>
            </a:r>
            <a:br>
              <a:rPr lang="de-AT" sz="4800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</a:br>
            <a:r>
              <a:rPr lang="de-AT" sz="4800" b="1" spc="-107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Vienna.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90A8D2D-9AA7-458F-AB5D-84853295EC1A}"/>
              </a:ext>
            </a:extLst>
          </p:cNvPr>
          <p:cNvSpPr txBox="1"/>
          <p:nvPr userDrawn="1"/>
        </p:nvSpPr>
        <p:spPr>
          <a:xfrm>
            <a:off x="62167" y="211667"/>
            <a:ext cx="5890684" cy="1951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ts val="2933"/>
              </a:lnSpc>
            </a:pPr>
            <a:r>
              <a:rPr lang="de-AT" sz="3467" b="0" i="0" u="none" strike="noStrike" kern="1200" spc="27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Mariahilfer Straße 20</a:t>
            </a:r>
            <a:br>
              <a:rPr lang="de-AT" sz="3467" b="0" i="0" u="none" strike="noStrike" kern="1200" spc="27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de-AT" sz="3467" b="0" i="0" u="none" strike="noStrike" kern="1200" spc="27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1070 Wien</a:t>
            </a:r>
            <a:br>
              <a:rPr lang="de-AT" sz="3467" b="0" i="0" u="none" strike="noStrike" kern="1200" spc="27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de-AT" sz="3467" b="0" i="0" u="none" strike="noStrike" kern="1200" spc="27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 +43 1 25200</a:t>
            </a:r>
            <a:br>
              <a:rPr lang="de-AT" sz="3467" b="0" i="0" u="none" strike="noStrike" kern="1200" spc="27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de-AT" sz="3467" b="0" i="0" u="none" strike="noStrike" kern="1200" spc="27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office@wirtschaftsagentur.at</a:t>
            </a:r>
            <a:br>
              <a:rPr lang="de-AT" sz="3467" b="0" i="0" u="none" strike="noStrike" kern="1200" spc="27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de-AT" sz="3467" b="0" i="0" u="none" strike="noStrike" kern="1200" spc="27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wirtschaftsagentur.at</a:t>
            </a:r>
          </a:p>
        </p:txBody>
      </p:sp>
      <p:pic>
        <p:nvPicPr>
          <p:cNvPr id="8" name="WA Logo 4x4">
            <a:extLst>
              <a:ext uri="{FF2B5EF4-FFF2-40B4-BE49-F238E27FC236}">
                <a16:creationId xmlns:a16="http://schemas.microsoft.com/office/drawing/2014/main" id="{4F9E69DE-34C2-4FCC-8BBD-A870FD89F5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1600" y="0"/>
            <a:ext cx="2030400" cy="20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1356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ontak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49CA-4459-4935-80F3-D3D89FFC3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57" y="172800"/>
            <a:ext cx="8923865" cy="1104000"/>
          </a:xfrm>
        </p:spPr>
        <p:txBody>
          <a:bodyPr lIns="0" tIns="10800" rIns="0" bIns="0"/>
          <a:lstStyle>
            <a:lvl1pPr>
              <a:lnSpc>
                <a:spcPct val="85000"/>
              </a:lnSpc>
              <a:defRPr sz="4800" spc="-93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26D54849-2007-4FB4-AE4A-E3CDC785F5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001" y="3369600"/>
            <a:ext cx="6573899" cy="2342400"/>
          </a:xfr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sz="2267" u="none" spc="4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425219B-CC30-4E72-B81F-16ACF95330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47100" y="2353267"/>
            <a:ext cx="2640000" cy="3360000"/>
          </a:xfrm>
          <a:noFill/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6937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26" Type="http://schemas.openxmlformats.org/officeDocument/2006/relationships/slideLayout" Target="../slideLayouts/slideLayout75.xml"/><Relationship Id="rId39" Type="http://schemas.openxmlformats.org/officeDocument/2006/relationships/slideLayout" Target="../slideLayouts/slideLayout88.xml"/><Relationship Id="rId21" Type="http://schemas.openxmlformats.org/officeDocument/2006/relationships/slideLayout" Target="../slideLayouts/slideLayout70.xml"/><Relationship Id="rId34" Type="http://schemas.openxmlformats.org/officeDocument/2006/relationships/slideLayout" Target="../slideLayouts/slideLayout83.xml"/><Relationship Id="rId42" Type="http://schemas.openxmlformats.org/officeDocument/2006/relationships/slideLayout" Target="../slideLayouts/slideLayout91.xml"/><Relationship Id="rId47" Type="http://schemas.openxmlformats.org/officeDocument/2006/relationships/slideLayout" Target="../slideLayouts/slideLayout96.xml"/><Relationship Id="rId50" Type="http://schemas.openxmlformats.org/officeDocument/2006/relationships/slideLayout" Target="../slideLayouts/slideLayout99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9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73.xml"/><Relationship Id="rId32" Type="http://schemas.openxmlformats.org/officeDocument/2006/relationships/slideLayout" Target="../slideLayouts/slideLayout81.xml"/><Relationship Id="rId37" Type="http://schemas.openxmlformats.org/officeDocument/2006/relationships/slideLayout" Target="../slideLayouts/slideLayout86.xml"/><Relationship Id="rId40" Type="http://schemas.openxmlformats.org/officeDocument/2006/relationships/slideLayout" Target="../slideLayouts/slideLayout89.xml"/><Relationship Id="rId45" Type="http://schemas.openxmlformats.org/officeDocument/2006/relationships/slideLayout" Target="../slideLayouts/slideLayout94.xml"/><Relationship Id="rId53" Type="http://schemas.openxmlformats.org/officeDocument/2006/relationships/image" Target="../media/image2.svg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31" Type="http://schemas.openxmlformats.org/officeDocument/2006/relationships/slideLayout" Target="../slideLayouts/slideLayout80.xml"/><Relationship Id="rId44" Type="http://schemas.openxmlformats.org/officeDocument/2006/relationships/slideLayout" Target="../slideLayouts/slideLayout93.xml"/><Relationship Id="rId52" Type="http://schemas.openxmlformats.org/officeDocument/2006/relationships/image" Target="../media/image1.png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Relationship Id="rId27" Type="http://schemas.openxmlformats.org/officeDocument/2006/relationships/slideLayout" Target="../slideLayouts/slideLayout76.xml"/><Relationship Id="rId30" Type="http://schemas.openxmlformats.org/officeDocument/2006/relationships/slideLayout" Target="../slideLayouts/slideLayout79.xml"/><Relationship Id="rId35" Type="http://schemas.openxmlformats.org/officeDocument/2006/relationships/slideLayout" Target="../slideLayouts/slideLayout84.xml"/><Relationship Id="rId43" Type="http://schemas.openxmlformats.org/officeDocument/2006/relationships/slideLayout" Target="../slideLayouts/slideLayout92.xml"/><Relationship Id="rId48" Type="http://schemas.openxmlformats.org/officeDocument/2006/relationships/slideLayout" Target="../slideLayouts/slideLayout97.xml"/><Relationship Id="rId8" Type="http://schemas.openxmlformats.org/officeDocument/2006/relationships/slideLayout" Target="../slideLayouts/slideLayout57.xml"/><Relationship Id="rId51" Type="http://schemas.openxmlformats.org/officeDocument/2006/relationships/theme" Target="../theme/theme2.xml"/><Relationship Id="rId3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82.xml"/><Relationship Id="rId38" Type="http://schemas.openxmlformats.org/officeDocument/2006/relationships/slideLayout" Target="../slideLayouts/slideLayout87.xml"/><Relationship Id="rId46" Type="http://schemas.openxmlformats.org/officeDocument/2006/relationships/slideLayout" Target="../slideLayouts/slideLayout95.xml"/><Relationship Id="rId20" Type="http://schemas.openxmlformats.org/officeDocument/2006/relationships/slideLayout" Target="../slideLayouts/slideLayout69.xml"/><Relationship Id="rId41" Type="http://schemas.openxmlformats.org/officeDocument/2006/relationships/slideLayout" Target="../slideLayouts/slideLayout90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28" Type="http://schemas.openxmlformats.org/officeDocument/2006/relationships/slideLayout" Target="../slideLayouts/slideLayout77.xml"/><Relationship Id="rId36" Type="http://schemas.openxmlformats.org/officeDocument/2006/relationships/slideLayout" Target="../slideLayouts/slideLayout85.xml"/><Relationship Id="rId4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4DDDF9C-5439-454A-973F-A9DCC71A2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51" y="190500"/>
            <a:ext cx="10515600" cy="1727200"/>
          </a:xfrm>
          <a:prstGeom prst="rect">
            <a:avLst/>
          </a:prstGeom>
        </p:spPr>
        <p:txBody>
          <a:bodyPr vert="horz" lIns="39600" tIns="0" rIns="91440" bIns="4572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CB9F2A9-2C59-41CA-B4A3-302719D80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0235"/>
            <a:ext cx="10515600" cy="3424767"/>
          </a:xfrm>
          <a:prstGeom prst="rect">
            <a:avLst/>
          </a:prstGeom>
        </p:spPr>
        <p:txBody>
          <a:bodyPr vert="horz" lIns="3960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E78985-E828-4842-AFA6-5552139446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5849" y="6537602"/>
            <a:ext cx="863600" cy="365125"/>
          </a:xfrm>
          <a:prstGeom prst="rect">
            <a:avLst/>
          </a:prstGeom>
        </p:spPr>
        <p:txBody>
          <a:bodyPr vert="horz" lIns="72000" tIns="0" rIns="72000" bIns="0" rtlCol="0" anchor="ctr"/>
          <a:lstStyle>
            <a:lvl1pPr algn="l">
              <a:defRPr sz="867">
                <a:solidFill>
                  <a:srgbClr val="000000"/>
                </a:solidFill>
              </a:defRPr>
            </a:lvl1pPr>
          </a:lstStyle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F40884E-C8CB-47C5-A55C-78791A5EC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5999" y="6537602"/>
            <a:ext cx="4656000" cy="365125"/>
          </a:xfrm>
          <a:prstGeom prst="rect">
            <a:avLst/>
          </a:prstGeom>
        </p:spPr>
        <p:txBody>
          <a:bodyPr vert="horz" lIns="72000" tIns="0" rIns="72000" bIns="0" rtlCol="0" anchor="ctr"/>
          <a:lstStyle>
            <a:lvl1pPr algn="r">
              <a:defRPr sz="867" b="1" spc="13" baseline="0">
                <a:solidFill>
                  <a:srgbClr val="000000"/>
                </a:solidFill>
                <a:latin typeface="Neue Haas Grotesk Text Pro" panose="020B0504020202020204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AA40AF-851A-481E-94C2-E84511C6A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6267" y="6537602"/>
            <a:ext cx="575733" cy="365125"/>
          </a:xfrm>
          <a:prstGeom prst="rect">
            <a:avLst/>
          </a:prstGeom>
        </p:spPr>
        <p:txBody>
          <a:bodyPr vert="horz" lIns="72000" tIns="0" rIns="72000" bIns="0" rtlCol="0" anchor="ctr"/>
          <a:lstStyle>
            <a:lvl1pPr algn="r">
              <a:defRPr sz="867">
                <a:solidFill>
                  <a:srgbClr val="000000"/>
                </a:solidFill>
              </a:defRPr>
            </a:lvl1pPr>
          </a:lstStyle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26E191D-A420-4738-96DE-1DD2CCFF15AB}"/>
              </a:ext>
            </a:extLst>
          </p:cNvPr>
          <p:cNvPicPr>
            <a:picLocks noChangeAspect="1"/>
          </p:cNvPicPr>
          <p:nvPr userDrawn="1"/>
        </p:nvPicPr>
        <p:blipFill>
          <a:blip r:embed="rId5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11174400" y="0"/>
            <a:ext cx="1017600" cy="10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9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  <p:sldLayoutId id="2147483706" r:id="rId45"/>
    <p:sldLayoutId id="2147483707" r:id="rId46"/>
    <p:sldLayoutId id="2147483708" r:id="rId47"/>
    <p:sldLayoutId id="2147483709" r:id="rId48"/>
    <p:sldLayoutId id="2147483710" r:id="rId49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6667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87993" indent="-287993" algn="l" defTabSz="914377" rtl="0" eaLnBrk="1" latinLnBrk="0" hangingPunct="1">
        <a:lnSpc>
          <a:spcPct val="100000"/>
        </a:lnSpc>
        <a:spcBef>
          <a:spcPts val="0"/>
        </a:spcBef>
        <a:buSzPct val="150000"/>
        <a:buFont typeface="Arial" panose="020B0604020202020204" pitchFamily="34" charset="0"/>
        <a:buChar char="●"/>
        <a:defRPr sz="2267" kern="1200">
          <a:solidFill>
            <a:schemeClr val="tx1"/>
          </a:solidFill>
          <a:latin typeface="+mn-lt"/>
          <a:ea typeface="+mn-ea"/>
          <a:cs typeface="+mn-cs"/>
        </a:defRPr>
      </a:lvl1pPr>
      <a:lvl2pPr marL="551986" indent="-287993" algn="l" defTabSz="914377" rtl="0" eaLnBrk="1" latinLnBrk="0" hangingPunct="1">
        <a:lnSpc>
          <a:spcPct val="100000"/>
        </a:lnSpc>
        <a:spcBef>
          <a:spcPts val="0"/>
        </a:spcBef>
        <a:buSzPct val="150000"/>
        <a:buFont typeface="Arial" panose="020B0604020202020204" pitchFamily="34" charset="0"/>
        <a:buChar char="○"/>
        <a:defRPr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2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2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42">
          <p15:clr>
            <a:srgbClr val="F26B43"/>
          </p15:clr>
        </p15:guide>
        <p15:guide id="2" orient="horz" pos="1082">
          <p15:clr>
            <a:srgbClr val="F26B43"/>
          </p15:clr>
        </p15:guide>
        <p15:guide id="3" orient="horz" pos="1620">
          <p15:clr>
            <a:srgbClr val="F26B43"/>
          </p15:clr>
        </p15:guide>
        <p15:guide id="4" orient="horz" pos="2159">
          <p15:clr>
            <a:srgbClr val="F26B43"/>
          </p15:clr>
        </p15:guide>
        <p15:guide id="5" orient="horz" pos="2700">
          <p15:clr>
            <a:srgbClr val="F26B43"/>
          </p15:clr>
        </p15:guide>
        <p15:guide id="6" pos="477">
          <p15:clr>
            <a:srgbClr val="F26B43"/>
          </p15:clr>
        </p15:guide>
        <p15:guide id="7" pos="957">
          <p15:clr>
            <a:srgbClr val="F26B43"/>
          </p15:clr>
        </p15:guide>
        <p15:guide id="8" pos="1436">
          <p15:clr>
            <a:srgbClr val="F26B43"/>
          </p15:clr>
        </p15:guide>
        <p15:guide id="9" pos="1914">
          <p15:clr>
            <a:srgbClr val="F26B43"/>
          </p15:clr>
        </p15:guide>
        <p15:guide id="10" pos="2393">
          <p15:clr>
            <a:srgbClr val="F26B43"/>
          </p15:clr>
        </p15:guide>
        <p15:guide id="11" pos="2857">
          <p15:clr>
            <a:srgbClr val="F26B43"/>
          </p15:clr>
        </p15:guide>
        <p15:guide id="12" pos="3353">
          <p15:clr>
            <a:srgbClr val="F26B43"/>
          </p15:clr>
        </p15:guide>
        <p15:guide id="13" pos="3831">
          <p15:clr>
            <a:srgbClr val="F26B43"/>
          </p15:clr>
        </p15:guide>
        <p15:guide id="14" pos="4309">
          <p15:clr>
            <a:srgbClr val="F26B43"/>
          </p15:clr>
        </p15:guide>
        <p15:guide id="15" pos="4790">
          <p15:clr>
            <a:srgbClr val="F26B43"/>
          </p15:clr>
        </p15:guide>
        <p15:guide id="16" pos="5270">
          <p15:clr>
            <a:srgbClr val="F26B43"/>
          </p15:clr>
        </p15:guide>
        <p15:guide id="17" pos="90">
          <p15:clr>
            <a:srgbClr val="A4A3A4"/>
          </p15:clr>
        </p15:guide>
        <p15:guide id="18" pos="5670">
          <p15:clr>
            <a:srgbClr val="A4A3A4"/>
          </p15:clr>
        </p15:guide>
        <p15:guide id="19" orient="horz" pos="90">
          <p15:clr>
            <a:srgbClr val="A4A3A4"/>
          </p15:clr>
        </p15:guide>
        <p15:guide id="20" orient="horz" pos="3152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4DDDF9C-5439-454A-973F-A9DCC71A2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51" y="190500"/>
            <a:ext cx="10515600" cy="1727200"/>
          </a:xfrm>
          <a:prstGeom prst="rect">
            <a:avLst/>
          </a:prstGeom>
        </p:spPr>
        <p:txBody>
          <a:bodyPr vert="horz" lIns="39600" tIns="0" rIns="91440" bIns="4572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CB9F2A9-2C59-41CA-B4A3-302719D80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0237"/>
            <a:ext cx="10515600" cy="3424767"/>
          </a:xfrm>
          <a:prstGeom prst="rect">
            <a:avLst/>
          </a:prstGeom>
        </p:spPr>
        <p:txBody>
          <a:bodyPr vert="horz" lIns="3960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E78985-E828-4842-AFA6-5552139446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5849" y="6537603"/>
            <a:ext cx="863600" cy="365125"/>
          </a:xfrm>
          <a:prstGeom prst="rect">
            <a:avLst/>
          </a:prstGeom>
        </p:spPr>
        <p:txBody>
          <a:bodyPr vert="horz" lIns="72000" tIns="0" rIns="72000" bIns="0" rtlCol="0" anchor="ctr"/>
          <a:lstStyle>
            <a:lvl1pPr algn="l">
              <a:defRPr sz="867">
                <a:solidFill>
                  <a:srgbClr val="000000"/>
                </a:solidFill>
              </a:defRPr>
            </a:lvl1pPr>
          </a:lstStyle>
          <a:p>
            <a:r>
              <a:rPr lang="de-DE"/>
              <a:t>29.01.2020</a:t>
            </a:r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F40884E-C8CB-47C5-A55C-78791A5EC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5999" y="6537603"/>
            <a:ext cx="4656000" cy="365125"/>
          </a:xfrm>
          <a:prstGeom prst="rect">
            <a:avLst/>
          </a:prstGeom>
        </p:spPr>
        <p:txBody>
          <a:bodyPr vert="horz" lIns="72000" tIns="0" rIns="72000" bIns="0" rtlCol="0" anchor="ctr"/>
          <a:lstStyle>
            <a:lvl1pPr algn="r">
              <a:defRPr sz="867" b="1" spc="13" baseline="0">
                <a:solidFill>
                  <a:srgbClr val="000000"/>
                </a:solidFill>
                <a:latin typeface="Neue Haas Grotesk Text Pro" panose="020B0504020202020204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AA40AF-851A-481E-94C2-E84511C6A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6268" y="6537603"/>
            <a:ext cx="575733" cy="365125"/>
          </a:xfrm>
          <a:prstGeom prst="rect">
            <a:avLst/>
          </a:prstGeom>
        </p:spPr>
        <p:txBody>
          <a:bodyPr vert="horz" lIns="72000" tIns="0" rIns="72000" bIns="0" rtlCol="0" anchor="ctr"/>
          <a:lstStyle>
            <a:lvl1pPr algn="r">
              <a:defRPr sz="867">
                <a:solidFill>
                  <a:srgbClr val="000000"/>
                </a:solidFill>
              </a:defRPr>
            </a:lvl1pPr>
          </a:lstStyle>
          <a:p>
            <a:fld id="{7E9FD516-28F1-49F7-A5F3-824624942F62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26E191D-A420-4738-96DE-1DD2CCFF15AB}"/>
              </a:ext>
            </a:extLst>
          </p:cNvPr>
          <p:cNvPicPr>
            <a:picLocks noChangeAspect="1"/>
          </p:cNvPicPr>
          <p:nvPr userDrawn="1"/>
        </p:nvPicPr>
        <p:blipFill>
          <a:blip r:embed="rId5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1174400" y="0"/>
            <a:ext cx="1017600" cy="10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7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  <p:sldLayoutId id="2147484032" r:id="rId13"/>
    <p:sldLayoutId id="2147484033" r:id="rId14"/>
    <p:sldLayoutId id="2147484034" r:id="rId15"/>
    <p:sldLayoutId id="2147484035" r:id="rId16"/>
    <p:sldLayoutId id="2147484036" r:id="rId17"/>
    <p:sldLayoutId id="2147484037" r:id="rId18"/>
    <p:sldLayoutId id="2147484038" r:id="rId19"/>
    <p:sldLayoutId id="2147484039" r:id="rId20"/>
    <p:sldLayoutId id="2147484040" r:id="rId21"/>
    <p:sldLayoutId id="2147484041" r:id="rId22"/>
    <p:sldLayoutId id="2147484042" r:id="rId23"/>
    <p:sldLayoutId id="2147484043" r:id="rId24"/>
    <p:sldLayoutId id="2147484044" r:id="rId25"/>
    <p:sldLayoutId id="2147484045" r:id="rId26"/>
    <p:sldLayoutId id="2147484046" r:id="rId27"/>
    <p:sldLayoutId id="2147484047" r:id="rId28"/>
    <p:sldLayoutId id="2147484048" r:id="rId29"/>
    <p:sldLayoutId id="2147484049" r:id="rId30"/>
    <p:sldLayoutId id="2147484050" r:id="rId31"/>
    <p:sldLayoutId id="2147484051" r:id="rId32"/>
    <p:sldLayoutId id="2147484052" r:id="rId33"/>
    <p:sldLayoutId id="2147484053" r:id="rId34"/>
    <p:sldLayoutId id="2147484054" r:id="rId35"/>
    <p:sldLayoutId id="2147484055" r:id="rId36"/>
    <p:sldLayoutId id="2147484056" r:id="rId37"/>
    <p:sldLayoutId id="2147484057" r:id="rId38"/>
    <p:sldLayoutId id="2147484058" r:id="rId39"/>
    <p:sldLayoutId id="2147484059" r:id="rId40"/>
    <p:sldLayoutId id="2147484060" r:id="rId41"/>
    <p:sldLayoutId id="2147484061" r:id="rId42"/>
    <p:sldLayoutId id="2147484062" r:id="rId43"/>
    <p:sldLayoutId id="2147484063" r:id="rId44"/>
    <p:sldLayoutId id="2147484064" r:id="rId45"/>
    <p:sldLayoutId id="2147484065" r:id="rId46"/>
    <p:sldLayoutId id="2147484066" r:id="rId47"/>
    <p:sldLayoutId id="2147484067" r:id="rId48"/>
    <p:sldLayoutId id="2147484068" r:id="rId49"/>
    <p:sldLayoutId id="2147484069" r:id="rId50"/>
  </p:sldLayoutIdLst>
  <p:hf sldNum="0"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6667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87986" indent="-287986" algn="l" defTabSz="914354" rtl="0" eaLnBrk="1" latinLnBrk="0" hangingPunct="1">
        <a:lnSpc>
          <a:spcPct val="100000"/>
        </a:lnSpc>
        <a:spcBef>
          <a:spcPts val="0"/>
        </a:spcBef>
        <a:buSzPct val="150000"/>
        <a:buFont typeface="Arial" panose="020B0604020202020204" pitchFamily="34" charset="0"/>
        <a:buChar char="●"/>
        <a:defRPr sz="2267" kern="1200">
          <a:solidFill>
            <a:schemeClr val="tx1"/>
          </a:solidFill>
          <a:latin typeface="+mn-lt"/>
          <a:ea typeface="+mn-ea"/>
          <a:cs typeface="+mn-cs"/>
        </a:defRPr>
      </a:lvl1pPr>
      <a:lvl2pPr marL="551973" indent="-287986" algn="l" defTabSz="914354" rtl="0" eaLnBrk="1" latinLnBrk="0" hangingPunct="1">
        <a:lnSpc>
          <a:spcPct val="100000"/>
        </a:lnSpc>
        <a:spcBef>
          <a:spcPts val="0"/>
        </a:spcBef>
        <a:buSzPct val="150000"/>
        <a:buFont typeface="Arial" panose="020B0604020202020204" pitchFamily="34" charset="0"/>
        <a:buChar char="○"/>
        <a:defRPr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42">
          <p15:clr>
            <a:srgbClr val="F26B43"/>
          </p15:clr>
        </p15:guide>
        <p15:guide id="2" orient="horz" pos="1082">
          <p15:clr>
            <a:srgbClr val="F26B43"/>
          </p15:clr>
        </p15:guide>
        <p15:guide id="3" orient="horz" pos="1620">
          <p15:clr>
            <a:srgbClr val="F26B43"/>
          </p15:clr>
        </p15:guide>
        <p15:guide id="4" orient="horz" pos="2159">
          <p15:clr>
            <a:srgbClr val="F26B43"/>
          </p15:clr>
        </p15:guide>
        <p15:guide id="5" orient="horz" pos="2700">
          <p15:clr>
            <a:srgbClr val="F26B43"/>
          </p15:clr>
        </p15:guide>
        <p15:guide id="6" pos="477">
          <p15:clr>
            <a:srgbClr val="F26B43"/>
          </p15:clr>
        </p15:guide>
        <p15:guide id="7" pos="957">
          <p15:clr>
            <a:srgbClr val="F26B43"/>
          </p15:clr>
        </p15:guide>
        <p15:guide id="8" pos="1436">
          <p15:clr>
            <a:srgbClr val="F26B43"/>
          </p15:clr>
        </p15:guide>
        <p15:guide id="9" pos="1914">
          <p15:clr>
            <a:srgbClr val="F26B43"/>
          </p15:clr>
        </p15:guide>
        <p15:guide id="10" pos="2393">
          <p15:clr>
            <a:srgbClr val="F26B43"/>
          </p15:clr>
        </p15:guide>
        <p15:guide id="11" pos="2857">
          <p15:clr>
            <a:srgbClr val="F26B43"/>
          </p15:clr>
        </p15:guide>
        <p15:guide id="12" pos="3353">
          <p15:clr>
            <a:srgbClr val="F26B43"/>
          </p15:clr>
        </p15:guide>
        <p15:guide id="13" pos="3831">
          <p15:clr>
            <a:srgbClr val="F26B43"/>
          </p15:clr>
        </p15:guide>
        <p15:guide id="14" pos="4309">
          <p15:clr>
            <a:srgbClr val="F26B43"/>
          </p15:clr>
        </p15:guide>
        <p15:guide id="15" pos="4790">
          <p15:clr>
            <a:srgbClr val="F26B43"/>
          </p15:clr>
        </p15:guide>
        <p15:guide id="16" pos="5270">
          <p15:clr>
            <a:srgbClr val="F26B43"/>
          </p15:clr>
        </p15:guide>
        <p15:guide id="17" pos="90">
          <p15:clr>
            <a:srgbClr val="A4A3A4"/>
          </p15:clr>
        </p15:guide>
        <p15:guide id="18" pos="5670">
          <p15:clr>
            <a:srgbClr val="A4A3A4"/>
          </p15:clr>
        </p15:guide>
        <p15:guide id="19" orient="horz" pos="90">
          <p15:clr>
            <a:srgbClr val="A4A3A4"/>
          </p15:clr>
        </p15:guide>
        <p15:guide id="20" orient="horz" pos="3152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ltendorfer@wirtschaftsagentur.a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9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735" y="1528964"/>
            <a:ext cx="11135397" cy="2976000"/>
          </a:xfrm>
        </p:spPr>
        <p:txBody>
          <a:bodyPr/>
          <a:lstStyle/>
          <a:p>
            <a:br>
              <a:rPr lang="de-DE" sz="4000" b="1" dirty="0"/>
            </a:br>
            <a:r>
              <a:rPr lang="de-DE" sz="4800" b="1" dirty="0"/>
              <a:t>Das</a:t>
            </a:r>
            <a:r>
              <a:rPr lang="de-DE" sz="4000" b="1" dirty="0"/>
              <a:t> </a:t>
            </a:r>
            <a:r>
              <a:rPr lang="de-DE" sz="4800" b="1" dirty="0"/>
              <a:t>Förder- und Beratungsangebot </a:t>
            </a:r>
            <a:br>
              <a:rPr lang="de-DE" sz="4800" b="1" dirty="0"/>
            </a:br>
            <a:r>
              <a:rPr lang="de-DE" sz="4800" b="1" dirty="0"/>
              <a:t>der Wirtschaftsagentur Wien </a:t>
            </a:r>
            <a:br>
              <a:rPr lang="de-DE" sz="4800" b="1" dirty="0"/>
            </a:br>
            <a:endParaRPr lang="de-DE" sz="40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21055" y="4973029"/>
            <a:ext cx="9489723" cy="1143845"/>
          </a:xfrm>
        </p:spPr>
        <p:txBody>
          <a:bodyPr/>
          <a:lstStyle/>
          <a:p>
            <a:r>
              <a:rPr lang="de-DE" b="1" dirty="0"/>
              <a:t>Businesstreffen im Rahmen von WKO im Bezirk 21</a:t>
            </a:r>
            <a:endParaRPr lang="de-DE" dirty="0"/>
          </a:p>
          <a:p>
            <a:endParaRPr lang="de-DE" dirty="0"/>
          </a:p>
          <a:p>
            <a:r>
              <a:rPr lang="de-DE" dirty="0"/>
              <a:t>Gabriele Altendorfer</a:t>
            </a:r>
          </a:p>
          <a:p>
            <a:r>
              <a:rPr lang="de-DE" dirty="0"/>
              <a:t>Business Support</a:t>
            </a:r>
          </a:p>
          <a:p>
            <a:r>
              <a:rPr lang="de-DE" dirty="0"/>
              <a:t>27.01.2025</a:t>
            </a:r>
          </a:p>
          <a:p>
            <a:endParaRPr lang="de-AT" dirty="0">
              <a:highlight>
                <a:srgbClr val="FFFF00"/>
              </a:highlight>
            </a:endParaRPr>
          </a:p>
          <a:p>
            <a:endParaRPr lang="de-DE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71689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B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Kontakt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224318" y="3427570"/>
            <a:ext cx="6573899" cy="1938487"/>
          </a:xfrm>
        </p:spPr>
        <p:txBody>
          <a:bodyPr/>
          <a:lstStyle/>
          <a:p>
            <a:r>
              <a:rPr lang="de-DE" u="sng" dirty="0"/>
              <a:t>Gabriele Altendorfer</a:t>
            </a:r>
          </a:p>
          <a:p>
            <a:r>
              <a:rPr lang="de-DE" dirty="0"/>
              <a:t>Wirtschaftsagentur Wien</a:t>
            </a:r>
          </a:p>
          <a:p>
            <a:r>
              <a:rPr lang="de-DE" dirty="0"/>
              <a:t>Business Support</a:t>
            </a:r>
          </a:p>
          <a:p>
            <a:r>
              <a:rPr lang="de-DE" dirty="0"/>
              <a:t>+43 699 13 4000 18</a:t>
            </a:r>
            <a:br>
              <a:rPr lang="de-DE" dirty="0"/>
            </a:br>
            <a:r>
              <a:rPr lang="de-DE" dirty="0">
                <a:hlinkClick r:id="rId3"/>
              </a:rPr>
              <a:t>altendorfer@wirtschaftsagentur.at</a:t>
            </a:r>
            <a:endParaRPr lang="de-AT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8" t="-1" r="19178" b="12622"/>
          <a:stretch/>
        </p:blipFill>
        <p:spPr>
          <a:xfrm>
            <a:off x="8322096" y="2344968"/>
            <a:ext cx="2556000" cy="2772000"/>
          </a:xfr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C2E1C96-B931-47C1-9178-797EF92B5F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54056"/>
            <a:ext cx="1962912" cy="196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8" b="14028"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800" b="1" dirty="0"/>
              <a:t>Wirtschaftsagentur Wien. </a:t>
            </a:r>
            <a:br>
              <a:rPr lang="de-DE" sz="3800" b="1" dirty="0"/>
            </a:br>
            <a:r>
              <a:rPr lang="de-DE" sz="3800" b="1" dirty="0"/>
              <a:t>Ein Fonds der Stadt Wien.</a:t>
            </a:r>
          </a:p>
        </p:txBody>
      </p:sp>
      <p:pic>
        <p:nvPicPr>
          <p:cNvPr id="14" name="Bildplatzhalter 10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platzhalter 5"/>
          <p:cNvSpPr>
            <a:spLocks noGrp="1"/>
          </p:cNvSpPr>
          <p:nvPr>
            <p:ph type="body" sz="quarter" idx="4294967295"/>
          </p:nvPr>
        </p:nvSpPr>
        <p:spPr>
          <a:xfrm>
            <a:off x="196855" y="1490808"/>
            <a:ext cx="5755914" cy="3597072"/>
          </a:xfrm>
        </p:spPr>
        <p:txBody>
          <a:bodyPr/>
          <a:lstStyle/>
          <a:p>
            <a:r>
              <a:rPr lang="de-DE" sz="1800" dirty="0"/>
              <a:t>Standortagentur der Stadt Wien seit mehr als 40 Jahren</a:t>
            </a:r>
          </a:p>
          <a:p>
            <a:pPr marL="0" indent="0">
              <a:buNone/>
            </a:pPr>
            <a:r>
              <a:rPr lang="de-DE" sz="1800" dirty="0"/>
              <a:t>    </a:t>
            </a:r>
          </a:p>
          <a:p>
            <a:r>
              <a:rPr lang="de-DE" sz="1800" dirty="0"/>
              <a:t>Präsident: Peter Hanke, Amtsführender Stadtrat für Finanzen, Wirtschaft, Arbeit, Internationales und Wiener Stadtwerke</a:t>
            </a:r>
          </a:p>
          <a:p>
            <a:pPr marL="0" indent="0">
              <a:buNone/>
            </a:pPr>
            <a:endParaRPr lang="de-DE" sz="1800" dirty="0"/>
          </a:p>
          <a:p>
            <a:r>
              <a:rPr lang="de-DE" sz="1800" dirty="0"/>
              <a:t>~ 175 Expert*innen zur Unterstützung von Wiener Unternehmen und Gründer*innen</a:t>
            </a:r>
            <a:endParaRPr lang="de-DE" sz="1800" dirty="0">
              <a:highlight>
                <a:srgbClr val="FF0000"/>
              </a:highlight>
            </a:endParaRPr>
          </a:p>
          <a:p>
            <a:endParaRPr lang="de-AT" sz="1800" dirty="0"/>
          </a:p>
          <a:p>
            <a:pPr lvl="0"/>
            <a:r>
              <a:rPr lang="de-DE" sz="1800" dirty="0">
                <a:solidFill>
                  <a:srgbClr val="000000"/>
                </a:solidFill>
              </a:rPr>
              <a:t>Förderungen, Dienstleistungen, Immobilien</a:t>
            </a:r>
          </a:p>
          <a:p>
            <a:endParaRPr lang="de-DE" sz="2000" dirty="0"/>
          </a:p>
          <a:p>
            <a:endParaRPr lang="de-DE" sz="2000" dirty="0"/>
          </a:p>
          <a:p>
            <a:endParaRPr lang="de-AT" sz="2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6AA04F1-7F9B-4DE6-A89B-7759B021527D}"/>
              </a:ext>
            </a:extLst>
          </p:cNvPr>
          <p:cNvSpPr txBox="1"/>
          <p:nvPr/>
        </p:nvSpPr>
        <p:spPr>
          <a:xfrm>
            <a:off x="317486" y="5367192"/>
            <a:ext cx="55146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800" b="1" i="1" dirty="0"/>
              <a:t>Wir stärken und entwickeln </a:t>
            </a:r>
          </a:p>
          <a:p>
            <a:pPr algn="ctr"/>
            <a:r>
              <a:rPr lang="de-AT" sz="2800" b="1" i="1" dirty="0"/>
              <a:t>den Wirtschaftsstandort Wien.</a:t>
            </a:r>
          </a:p>
          <a:p>
            <a:pPr algn="ctr"/>
            <a:endParaRPr lang="de-DE" sz="2800" dirty="0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1FEB8CE6-6A31-4DBB-AC72-B9CF3253DE5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2</a:t>
            </a:fld>
            <a:endParaRPr lang="de-AT" dirty="0"/>
          </a:p>
        </p:txBody>
      </p:sp>
      <p:sp>
        <p:nvSpPr>
          <p:cNvPr id="9" name="Datumsplatzhalter 4">
            <a:extLst>
              <a:ext uri="{FF2B5EF4-FFF2-40B4-BE49-F238E27FC236}">
                <a16:creationId xmlns:a16="http://schemas.microsoft.com/office/drawing/2014/main" id="{AD19B80D-DFD9-4A17-8D5B-E46C96B9547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27.1.2025</a:t>
            </a:r>
          </a:p>
        </p:txBody>
      </p:sp>
      <p:sp>
        <p:nvSpPr>
          <p:cNvPr id="10" name="Fußzeilenplatzhalter 5">
            <a:extLst>
              <a:ext uri="{FF2B5EF4-FFF2-40B4-BE49-F238E27FC236}">
                <a16:creationId xmlns:a16="http://schemas.microsoft.com/office/drawing/2014/main" id="{6C2F07DF-CA9B-474C-BF47-2B2E61D217C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1"/>
            <a:ext cx="4656000" cy="365125"/>
          </a:xfrm>
        </p:spPr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867" b="1" i="0" u="none" strike="noStrike" kern="1200" cap="none" spc="13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+mn-cs"/>
              </a:rPr>
              <a:t>Wirtschaftsagentur Wien</a:t>
            </a:r>
            <a:endParaRPr kumimoji="0" lang="de-AT" sz="867" b="1" i="0" u="none" strike="noStrike" kern="1200" cap="none" spc="1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668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/>
              <a:t>Unsere Bilanz 2023, Auszug</a:t>
            </a:r>
            <a:endParaRPr lang="de-DE" b="1" dirty="0"/>
          </a:p>
        </p:txBody>
      </p:sp>
      <p:pic>
        <p:nvPicPr>
          <p:cNvPr id="16" name="Bildplatzhalter 15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97" y="2504899"/>
            <a:ext cx="1853931" cy="1853931"/>
          </a:xfrm>
        </p:spPr>
      </p:pic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1017604" y="4476800"/>
            <a:ext cx="3041649" cy="333024"/>
          </a:xfrm>
        </p:spPr>
        <p:txBody>
          <a:bodyPr/>
          <a:lstStyle/>
          <a:p>
            <a:r>
              <a:rPr lang="de-AT" sz="2400" dirty="0"/>
              <a:t>Förderungen</a:t>
            </a:r>
            <a:endParaRPr lang="de-DE" sz="240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643467" y="5045764"/>
            <a:ext cx="3498933" cy="782400"/>
          </a:xfrm>
        </p:spPr>
        <p:txBody>
          <a:bodyPr/>
          <a:lstStyle/>
          <a:p>
            <a:r>
              <a:rPr lang="de-AT" sz="1600" b="1" dirty="0"/>
              <a:t>1.500</a:t>
            </a:r>
            <a:r>
              <a:rPr lang="de-AT" sz="1600" dirty="0"/>
              <a:t> geförderte Projekte</a:t>
            </a:r>
          </a:p>
          <a:p>
            <a:r>
              <a:rPr lang="de-AT" sz="1600" b="1" dirty="0"/>
              <a:t>45 Mio.€ </a:t>
            </a:r>
            <a:r>
              <a:rPr lang="de-AT" sz="1600" dirty="0"/>
              <a:t>Fördersumme zugesagt</a:t>
            </a:r>
          </a:p>
        </p:txBody>
      </p:sp>
      <p:pic>
        <p:nvPicPr>
          <p:cNvPr id="17" name="Bildplatzhalter 16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255" y="2429255"/>
            <a:ext cx="1999490" cy="1999490"/>
          </a:xfrm>
        </p:spPr>
      </p:pic>
      <p:sp>
        <p:nvSpPr>
          <p:cNvPr id="12" name="Textplatzhalter 11"/>
          <p:cNvSpPr>
            <a:spLocks noGrp="1"/>
          </p:cNvSpPr>
          <p:nvPr>
            <p:ph type="body" sz="quarter" idx="22"/>
          </p:nvPr>
        </p:nvSpPr>
        <p:spPr>
          <a:xfrm>
            <a:off x="4601502" y="4179779"/>
            <a:ext cx="3041649" cy="333024"/>
          </a:xfrm>
        </p:spPr>
        <p:txBody>
          <a:bodyPr/>
          <a:lstStyle/>
          <a:p>
            <a:r>
              <a:rPr lang="de-AT" sz="2400" dirty="0"/>
              <a:t>Beratungen, Veranstaltungen</a:t>
            </a:r>
            <a:endParaRPr lang="de-DE" sz="2400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4323644" y="5045764"/>
            <a:ext cx="3380356" cy="782400"/>
          </a:xfrm>
        </p:spPr>
        <p:txBody>
          <a:bodyPr/>
          <a:lstStyle/>
          <a:p>
            <a:r>
              <a:rPr lang="de-AT" sz="1600" b="1" dirty="0"/>
              <a:t>7.400</a:t>
            </a:r>
            <a:r>
              <a:rPr lang="de-AT" sz="1600" dirty="0"/>
              <a:t> Beratungsgespräche</a:t>
            </a:r>
          </a:p>
          <a:p>
            <a:r>
              <a:rPr lang="de-AT" sz="1600" b="1" dirty="0"/>
              <a:t>720</a:t>
            </a:r>
            <a:r>
              <a:rPr lang="de-AT" sz="1600" dirty="0"/>
              <a:t> Veranstaltungen, Workshops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24"/>
          </p:nvPr>
        </p:nvSpPr>
        <p:spPr>
          <a:xfrm>
            <a:off x="8131204" y="4476800"/>
            <a:ext cx="3041649" cy="333024"/>
          </a:xfrm>
        </p:spPr>
        <p:txBody>
          <a:bodyPr/>
          <a:lstStyle/>
          <a:p>
            <a:r>
              <a:rPr lang="de-AT" sz="2400" dirty="0"/>
              <a:t>Immobilien</a:t>
            </a:r>
            <a:endParaRPr lang="de-DE" sz="2400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5"/>
          </p:nvPr>
        </p:nvSpPr>
        <p:spPr>
          <a:xfrm>
            <a:off x="8039999" y="5045764"/>
            <a:ext cx="3985746" cy="782400"/>
          </a:xfrm>
        </p:spPr>
        <p:txBody>
          <a:bodyPr/>
          <a:lstStyle/>
          <a:p>
            <a:r>
              <a:rPr lang="de-AT" sz="1600" b="1" dirty="0"/>
              <a:t>60.000m</a:t>
            </a:r>
            <a:r>
              <a:rPr lang="de-AT" sz="1600" b="1" baseline="30000" dirty="0"/>
              <a:t>2</a:t>
            </a:r>
            <a:r>
              <a:rPr lang="de-AT" sz="1600" dirty="0"/>
              <a:t> Baufläche für Wiener Unternehmen vergeben</a:t>
            </a:r>
          </a:p>
          <a:p>
            <a:r>
              <a:rPr lang="de-AT" sz="1600" dirty="0"/>
              <a:t>Technologiezentren, Gewerbehöfe, Laborflächen</a:t>
            </a:r>
            <a:endParaRPr lang="de-DE" sz="1600" dirty="0"/>
          </a:p>
          <a:p>
            <a:endParaRPr lang="de-AT" sz="1600" dirty="0"/>
          </a:p>
          <a:p>
            <a:endParaRPr lang="de-DE" sz="1600" dirty="0"/>
          </a:p>
        </p:txBody>
      </p:sp>
      <p:pic>
        <p:nvPicPr>
          <p:cNvPr id="20" name="Bildplatzhalter 19"/>
          <p:cNvPicPr>
            <a:picLocks noGrp="1" noChangeAspect="1"/>
          </p:cNvPicPr>
          <p:nvPr>
            <p:ph type="pic" sz="quarter" idx="2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699" y="2391203"/>
            <a:ext cx="2120657" cy="2121600"/>
          </a:xfrm>
        </p:spPr>
      </p:pic>
      <p:sp>
        <p:nvSpPr>
          <p:cNvPr id="18" name="Foliennummernplatzhalter 4">
            <a:extLst>
              <a:ext uri="{FF2B5EF4-FFF2-40B4-BE49-F238E27FC236}">
                <a16:creationId xmlns:a16="http://schemas.microsoft.com/office/drawing/2014/main" id="{7497E6D9-7CFC-4F91-B86A-CA2CB32F4B4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3</a:t>
            </a:fld>
            <a:endParaRPr lang="de-AT" dirty="0"/>
          </a:p>
        </p:txBody>
      </p:sp>
      <p:sp>
        <p:nvSpPr>
          <p:cNvPr id="19" name="Datumsplatzhalter 4">
            <a:extLst>
              <a:ext uri="{FF2B5EF4-FFF2-40B4-BE49-F238E27FC236}">
                <a16:creationId xmlns:a16="http://schemas.microsoft.com/office/drawing/2014/main" id="{919B8C15-3401-4D7D-B8D9-C23D0528882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pPr defTabSz="914377">
              <a:defRPr/>
            </a:pPr>
            <a:r>
              <a:rPr kumimoji="0" lang="de-AT" sz="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27.1.2025</a:t>
            </a:r>
          </a:p>
        </p:txBody>
      </p:sp>
      <p:sp>
        <p:nvSpPr>
          <p:cNvPr id="21" name="Fußzeilenplatzhalter 5">
            <a:extLst>
              <a:ext uri="{FF2B5EF4-FFF2-40B4-BE49-F238E27FC236}">
                <a16:creationId xmlns:a16="http://schemas.microsoft.com/office/drawing/2014/main" id="{2B00B9E6-C942-4E2E-848D-03C160AD2B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1"/>
            <a:ext cx="4656000" cy="365125"/>
          </a:xfrm>
        </p:spPr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867" b="1" i="0" u="none" strike="noStrike" kern="1200" cap="none" spc="13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+mn-cs"/>
              </a:rPr>
              <a:t>Wirtschaftsagentur Wien</a:t>
            </a:r>
            <a:endParaRPr kumimoji="0" lang="de-AT" sz="867" b="1" i="0" u="none" strike="noStrike" kern="1200" cap="none" spc="1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423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4640B5FC-2531-4938-8172-72FF4DE71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/>
              <a:t>Business Support</a:t>
            </a:r>
          </a:p>
        </p:txBody>
      </p:sp>
      <p:sp>
        <p:nvSpPr>
          <p:cNvPr id="10" name="Textplatzhalter 1">
            <a:extLst>
              <a:ext uri="{FF2B5EF4-FFF2-40B4-BE49-F238E27FC236}">
                <a16:creationId xmlns:a16="http://schemas.microsoft.com/office/drawing/2014/main" id="{C886A578-17BA-4213-A586-412E7643CA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6855" y="830580"/>
            <a:ext cx="5529843" cy="7313676"/>
          </a:xfrm>
        </p:spPr>
        <p:txBody>
          <a:bodyPr/>
          <a:lstStyle/>
          <a:p>
            <a:r>
              <a:rPr lang="de-DE" sz="1800" b="1" dirty="0"/>
              <a:t>Wir unterstützen Unternehmen bei der Umsetzung von Investitionsprojekten am Standort Wien! </a:t>
            </a:r>
          </a:p>
          <a:p>
            <a:endParaRPr lang="de-DE" sz="1867" dirty="0"/>
          </a:p>
          <a:p>
            <a:r>
              <a:rPr lang="de-DE" sz="1800" dirty="0"/>
              <a:t>Konkret beraten wir </a:t>
            </a:r>
            <a:r>
              <a:rPr lang="de-DE" sz="1800" b="1" dirty="0"/>
              <a:t>vor Ort </a:t>
            </a:r>
            <a:r>
              <a:rPr lang="de-DE" sz="1800" dirty="0"/>
              <a:t>zu folgenden Themen:</a:t>
            </a:r>
          </a:p>
          <a:p>
            <a:endParaRPr lang="de-AT" sz="1050" dirty="0"/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de-AT" sz="1800" dirty="0"/>
              <a:t>Förderungen und Dienstleistungen der Wirtschaftsagentur Wien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de-AT" sz="1000" dirty="0"/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de-AT" sz="1800" dirty="0"/>
              <a:t>Finanzierung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de-AT" sz="1000" dirty="0"/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de-DE" sz="1800" dirty="0"/>
              <a:t>Unterstützung bei Behörden- und Genehmigungsverfahren, z.B. Betriebsanlagengenehmigung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de-DE" sz="1000" dirty="0"/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de-AT" sz="1800" dirty="0"/>
              <a:t>Förderungen und Dienstleistungen anderer Organisationen (AMS, aws, FFG, </a:t>
            </a:r>
            <a:r>
              <a:rPr lang="de-AT" sz="1800" dirty="0" err="1"/>
              <a:t>waff</a:t>
            </a:r>
            <a:r>
              <a:rPr lang="de-AT" sz="1800" dirty="0"/>
              <a:t>, WKO, WKBG, …)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de-AT" sz="1000" dirty="0"/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de-AT" sz="1800" dirty="0"/>
              <a:t>Immobilien / Flächen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de-DE" sz="1000" dirty="0"/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de-DE" sz="1800" dirty="0"/>
              <a:t>Vernetzung</a:t>
            </a:r>
            <a:r>
              <a:rPr lang="de-DE" sz="1867" dirty="0"/>
              <a:t> 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de-AT" sz="2133" dirty="0"/>
          </a:p>
          <a:p>
            <a:pPr marL="228594" indent="-228594">
              <a:buFont typeface="Arial" panose="020B0604020202020204" pitchFamily="34" charset="0"/>
              <a:buChar char="•"/>
            </a:pPr>
            <a:endParaRPr lang="de-AT" sz="2133" dirty="0"/>
          </a:p>
          <a:p>
            <a:endParaRPr lang="de-AT" sz="2133" dirty="0"/>
          </a:p>
          <a:p>
            <a:endParaRPr lang="de-AT" sz="2133" dirty="0"/>
          </a:p>
          <a:p>
            <a:endParaRPr lang="de-AT" sz="2133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C3F008C-85F2-4419-97AC-083BCBE1D21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kumimoji="0" lang="de-AT" sz="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27.1.2025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52F63E7-B79F-4BA2-A96F-BC07CA65C6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Wirtschaftsagentur Wien</a:t>
            </a:r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27582DB-3F3F-4015-8968-A837F025589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E9FD516-28F1-49F7-A5F3-824624942F62}" type="slidenum">
              <a:rPr lang="de-AT" smtClean="0"/>
              <a:pPr/>
              <a:t>4</a:t>
            </a:fld>
            <a:endParaRPr lang="de-AT" dirty="0"/>
          </a:p>
        </p:txBody>
      </p:sp>
      <p:pic>
        <p:nvPicPr>
          <p:cNvPr id="13" name="Bildplatzhalter 12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2" b="10272"/>
          <a:stretch>
            <a:fillRect/>
          </a:stretch>
        </p:blipFill>
        <p:spPr>
          <a:xfrm>
            <a:off x="6096000" y="0"/>
            <a:ext cx="6096000" cy="6578687"/>
          </a:xfrm>
        </p:spPr>
      </p:pic>
    </p:spTree>
    <p:extLst>
      <p:ext uri="{BB962C8B-B14F-4D97-AF65-F5344CB8AC3E}">
        <p14:creationId xmlns:p14="http://schemas.microsoft.com/office/powerpoint/2010/main" val="1825944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afik 26">
            <a:extLst>
              <a:ext uri="{FF2B5EF4-FFF2-40B4-BE49-F238E27FC236}">
                <a16:creationId xmlns:a16="http://schemas.microsoft.com/office/drawing/2014/main" id="{87F13761-BE09-47FB-A559-997A46A96C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918" y="1324659"/>
            <a:ext cx="3672906" cy="310297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4122" y="518523"/>
            <a:ext cx="10871841" cy="681829"/>
          </a:xfrm>
        </p:spPr>
        <p:txBody>
          <a:bodyPr/>
          <a:lstStyle/>
          <a:p>
            <a:r>
              <a:rPr lang="de-DE" sz="4400" b="1" dirty="0"/>
              <a:t>Business Support</a:t>
            </a:r>
            <a:br>
              <a:rPr lang="de-DE" sz="4400" b="1" dirty="0"/>
            </a:br>
            <a:endParaRPr lang="de-DE" sz="4400" b="1" dirty="0"/>
          </a:p>
        </p:txBody>
      </p:sp>
      <p:cxnSp>
        <p:nvCxnSpPr>
          <p:cNvPr id="7" name="Gerader Verbinder 6"/>
          <p:cNvCxnSpPr/>
          <p:nvPr/>
        </p:nvCxnSpPr>
        <p:spPr>
          <a:xfrm flipV="1">
            <a:off x="404122" y="1365239"/>
            <a:ext cx="10548135" cy="205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362813" y="1446336"/>
            <a:ext cx="2116476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64">
              <a:defRPr/>
            </a:pPr>
            <a:r>
              <a:rPr lang="de-DE" sz="1351" dirty="0">
                <a:solidFill>
                  <a:srgbClr val="000000"/>
                </a:solidFill>
                <a:latin typeface="Neue Haas Grotesk Text Pro"/>
              </a:rPr>
              <a:t>Abteilungsleitung</a:t>
            </a:r>
          </a:p>
        </p:txBody>
      </p:sp>
      <p:cxnSp>
        <p:nvCxnSpPr>
          <p:cNvPr id="14" name="Gerader Verbinder 13"/>
          <p:cNvCxnSpPr>
            <a:cxnSpLocks/>
          </p:cNvCxnSpPr>
          <p:nvPr/>
        </p:nvCxnSpPr>
        <p:spPr>
          <a:xfrm flipV="1">
            <a:off x="404123" y="2861059"/>
            <a:ext cx="5566235" cy="175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>
            <a:spLocks/>
          </p:cNvSpPr>
          <p:nvPr/>
        </p:nvSpPr>
        <p:spPr>
          <a:xfrm>
            <a:off x="1187946" y="1817220"/>
            <a:ext cx="1925085" cy="773648"/>
          </a:xfrm>
          <a:prstGeom prst="rect">
            <a:avLst/>
          </a:prstGeom>
          <a:solidFill>
            <a:srgbClr val="00A3E5"/>
          </a:solidFill>
        </p:spPr>
        <p:txBody>
          <a:bodyPr wrap="square" rtlCol="0" anchor="ctr">
            <a:noAutofit/>
          </a:bodyPr>
          <a:lstStyle/>
          <a:p>
            <a:pPr defTabSz="914264">
              <a:defRPr/>
            </a:pPr>
            <a:r>
              <a:rPr lang="de-DE" sz="1400" b="1" dirty="0">
                <a:solidFill>
                  <a:srgbClr val="000000"/>
                </a:solidFill>
                <a:latin typeface="Neue Haas Grotesk Text Pro"/>
              </a:rPr>
              <a:t>Peter </a:t>
            </a:r>
          </a:p>
          <a:p>
            <a:pPr defTabSz="914264">
              <a:defRPr/>
            </a:pPr>
            <a:r>
              <a:rPr lang="de-DE" sz="1400" b="1" dirty="0" err="1">
                <a:solidFill>
                  <a:srgbClr val="000000"/>
                </a:solidFill>
                <a:latin typeface="Neue Haas Grotesk Text Pro"/>
              </a:rPr>
              <a:t>Halwachs</a:t>
            </a:r>
            <a:endParaRPr lang="de-DE" sz="1400" b="1" dirty="0">
              <a:solidFill>
                <a:srgbClr val="000000"/>
              </a:solidFill>
              <a:latin typeface="Neue Haas Grotesk Text Pro"/>
            </a:endParaRPr>
          </a:p>
          <a:p>
            <a:pPr defTabSz="914264">
              <a:defRPr/>
            </a:pPr>
            <a:r>
              <a:rPr lang="de-DE" sz="800" dirty="0"/>
              <a:t>halwachs@wirtschaftsagentur.at</a:t>
            </a:r>
          </a:p>
          <a:p>
            <a:pPr defTabSz="914264">
              <a:defRPr/>
            </a:pPr>
            <a:r>
              <a:rPr lang="de-DE" sz="800" dirty="0"/>
              <a:t>+43 699 14 086 178</a:t>
            </a: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591" y="1818243"/>
            <a:ext cx="669356" cy="772383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193EEC40-5F02-49C0-96FA-AFA2B65E9EAE}"/>
              </a:ext>
            </a:extLst>
          </p:cNvPr>
          <p:cNvGrpSpPr/>
          <p:nvPr/>
        </p:nvGrpSpPr>
        <p:grpSpPr>
          <a:xfrm>
            <a:off x="511833" y="3403801"/>
            <a:ext cx="2601199" cy="768484"/>
            <a:chOff x="4075723" y="3402257"/>
            <a:chExt cx="2388314" cy="768484"/>
          </a:xfrm>
        </p:grpSpPr>
        <p:sp>
          <p:nvSpPr>
            <p:cNvPr id="15" name="Textfeld 14"/>
            <p:cNvSpPr txBox="1"/>
            <p:nvPr/>
          </p:nvSpPr>
          <p:spPr>
            <a:xfrm>
              <a:off x="4768330" y="3402257"/>
              <a:ext cx="1695707" cy="768000"/>
            </a:xfrm>
            <a:prstGeom prst="rect">
              <a:avLst/>
            </a:prstGeom>
            <a:solidFill>
              <a:srgbClr val="CD237D">
                <a:alpha val="70000"/>
              </a:srgbClr>
            </a:solidFill>
          </p:spPr>
          <p:txBody>
            <a:bodyPr wrap="square" rtlCol="0" anchor="ctr">
              <a:noAutofit/>
            </a:bodyPr>
            <a:lstStyle/>
            <a:p>
              <a:pPr defTabSz="914264">
                <a:defRPr/>
              </a:pPr>
              <a:r>
                <a:rPr lang="de-DE" sz="1400" b="1" dirty="0">
                  <a:solidFill>
                    <a:srgbClr val="000000"/>
                  </a:solidFill>
                  <a:latin typeface="Neue Haas Grotesk Text Pro"/>
                </a:rPr>
                <a:t>Gabriele Altendorfer</a:t>
              </a:r>
            </a:p>
            <a:p>
              <a:pPr defTabSz="914264">
                <a:defRPr/>
              </a:pPr>
              <a:r>
                <a:rPr lang="de-DE" sz="800" dirty="0"/>
                <a:t>altendorfer@wirtschaftsagentur.at</a:t>
              </a:r>
              <a:endParaRPr lang="de-DE" sz="800" b="1" dirty="0">
                <a:solidFill>
                  <a:srgbClr val="000000"/>
                </a:solidFill>
                <a:latin typeface="Neue Haas Grotesk Text Pro"/>
              </a:endParaRPr>
            </a:p>
            <a:p>
              <a:pPr defTabSz="914264">
                <a:defRPr/>
              </a:pPr>
              <a:r>
                <a:rPr lang="de-DE" sz="800" dirty="0"/>
                <a:t>+43 699 13 4000 18</a:t>
              </a:r>
              <a:endParaRPr lang="de-DE" sz="800" b="1" dirty="0">
                <a:solidFill>
                  <a:srgbClr val="000000"/>
                </a:solidFill>
                <a:latin typeface="Neue Haas Grotesk Text Pro"/>
              </a:endParaRPr>
            </a:p>
          </p:txBody>
        </p:sp>
        <p:pic>
          <p:nvPicPr>
            <p:cNvPr id="19" name="Grafik 18"/>
            <p:cNvPicPr>
              <a:picLocks noChangeAspect="1"/>
            </p:cNvPicPr>
            <p:nvPr/>
          </p:nvPicPr>
          <p:blipFill rotWithShape="1">
            <a:blip r:embed="rId5"/>
            <a:srcRect l="7915" r="4415" b="3891"/>
            <a:stretch/>
          </p:blipFill>
          <p:spPr>
            <a:xfrm>
              <a:off x="4075723" y="3402741"/>
              <a:ext cx="699875" cy="768000"/>
            </a:xfrm>
            <a:prstGeom prst="rect">
              <a:avLst/>
            </a:prstGeom>
          </p:spPr>
        </p:pic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1B9E0216-2018-4683-A5D9-934E51E920DA}"/>
              </a:ext>
            </a:extLst>
          </p:cNvPr>
          <p:cNvGrpSpPr/>
          <p:nvPr/>
        </p:nvGrpSpPr>
        <p:grpSpPr>
          <a:xfrm>
            <a:off x="529142" y="5461350"/>
            <a:ext cx="2604201" cy="790178"/>
            <a:chOff x="4062895" y="5584580"/>
            <a:chExt cx="2505224" cy="768000"/>
          </a:xfrm>
        </p:grpSpPr>
        <p:sp>
          <p:nvSpPr>
            <p:cNvPr id="44" name="Textfeld 43"/>
            <p:cNvSpPr txBox="1"/>
            <p:nvPr/>
          </p:nvSpPr>
          <p:spPr>
            <a:xfrm>
              <a:off x="4773607" y="5584580"/>
              <a:ext cx="1794512" cy="768000"/>
            </a:xfrm>
            <a:prstGeom prst="rect">
              <a:avLst/>
            </a:prstGeom>
            <a:solidFill>
              <a:srgbClr val="FDEA00">
                <a:alpha val="70000"/>
              </a:srgbClr>
            </a:solidFill>
          </p:spPr>
          <p:txBody>
            <a:bodyPr wrap="square" rtlCol="0" anchor="ctr">
              <a:noAutofit/>
            </a:bodyPr>
            <a:lstStyle/>
            <a:p>
              <a:pPr defTabSz="914264">
                <a:defRPr/>
              </a:pPr>
              <a:r>
                <a:rPr lang="de-DE" sz="1400" b="1" dirty="0">
                  <a:solidFill>
                    <a:srgbClr val="000000"/>
                  </a:solidFill>
                  <a:latin typeface="Neue Haas Grotesk Text Pro"/>
                </a:rPr>
                <a:t>Günther </a:t>
              </a:r>
            </a:p>
            <a:p>
              <a:pPr defTabSz="914264">
                <a:defRPr/>
              </a:pPr>
              <a:r>
                <a:rPr lang="de-DE" sz="1400" b="1" dirty="0" err="1">
                  <a:solidFill>
                    <a:srgbClr val="000000"/>
                  </a:solidFill>
                  <a:latin typeface="Neue Haas Grotesk Text Pro"/>
                </a:rPr>
                <a:t>Ferlin</a:t>
              </a:r>
              <a:endParaRPr lang="de-DE" sz="1400" b="1" dirty="0">
                <a:solidFill>
                  <a:srgbClr val="000000"/>
                </a:solidFill>
                <a:latin typeface="Neue Haas Grotesk Text Pro"/>
              </a:endParaRPr>
            </a:p>
            <a:p>
              <a:pPr defTabSz="914264">
                <a:defRPr/>
              </a:pPr>
              <a:r>
                <a:rPr lang="de-DE" sz="800" dirty="0"/>
                <a:t>ferlin@wirtschaftsagentur.at</a:t>
              </a:r>
            </a:p>
            <a:p>
              <a:pPr defTabSz="914264">
                <a:defRPr/>
              </a:pPr>
              <a:r>
                <a:rPr lang="de-DE" sz="800" dirty="0"/>
                <a:t>+43 699 134 00024</a:t>
              </a:r>
            </a:p>
          </p:txBody>
        </p:sp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62895" y="5584580"/>
              <a:ext cx="720775" cy="768000"/>
            </a:xfrm>
            <a:prstGeom prst="rect">
              <a:avLst/>
            </a:prstGeom>
          </p:spPr>
        </p:pic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D01C840C-428B-48B9-8564-6AD77667A87B}"/>
              </a:ext>
            </a:extLst>
          </p:cNvPr>
          <p:cNvGrpSpPr/>
          <p:nvPr/>
        </p:nvGrpSpPr>
        <p:grpSpPr>
          <a:xfrm>
            <a:off x="511832" y="4434554"/>
            <a:ext cx="2621511" cy="770390"/>
            <a:chOff x="7735383" y="3392159"/>
            <a:chExt cx="2633277" cy="770390"/>
          </a:xfrm>
        </p:grpSpPr>
        <p:sp>
          <p:nvSpPr>
            <p:cNvPr id="24" name="Textfeld 23"/>
            <p:cNvSpPr txBox="1"/>
            <p:nvPr/>
          </p:nvSpPr>
          <p:spPr>
            <a:xfrm>
              <a:off x="8493112" y="3394549"/>
              <a:ext cx="1875548" cy="768000"/>
            </a:xfrm>
            <a:prstGeom prst="rect">
              <a:avLst/>
            </a:prstGeom>
            <a:solidFill>
              <a:srgbClr val="009E3D">
                <a:alpha val="70000"/>
              </a:srgbClr>
            </a:solidFill>
          </p:spPr>
          <p:txBody>
            <a:bodyPr wrap="square" rtlCol="0" anchor="ctr">
              <a:noAutofit/>
            </a:bodyPr>
            <a:lstStyle/>
            <a:p>
              <a:pPr defTabSz="914264">
                <a:defRPr/>
              </a:pPr>
              <a:r>
                <a:rPr lang="de-DE" sz="1400" b="1" dirty="0">
                  <a:solidFill>
                    <a:srgbClr val="000000"/>
                  </a:solidFill>
                  <a:latin typeface="Neue Haas Grotesk Text Pro"/>
                </a:rPr>
                <a:t>Alexandra </a:t>
              </a:r>
              <a:r>
                <a:rPr lang="de-DE" sz="1400" b="1" dirty="0" err="1">
                  <a:solidFill>
                    <a:srgbClr val="000000"/>
                  </a:solidFill>
                  <a:latin typeface="Neue Haas Grotesk Text Pro"/>
                </a:rPr>
                <a:t>Stollreiter</a:t>
              </a:r>
              <a:endParaRPr lang="de-DE" sz="1400" b="1" dirty="0">
                <a:solidFill>
                  <a:srgbClr val="000000"/>
                </a:solidFill>
                <a:latin typeface="Neue Haas Grotesk Text Pro"/>
              </a:endParaRPr>
            </a:p>
            <a:p>
              <a:pPr defTabSz="914264">
                <a:defRPr/>
              </a:pPr>
              <a:r>
                <a:rPr lang="de-DE" sz="800" dirty="0"/>
                <a:t>stollreiter@wirtschaftsagentur.at</a:t>
              </a:r>
            </a:p>
            <a:p>
              <a:pPr defTabSz="914264">
                <a:defRPr/>
              </a:pPr>
              <a:r>
                <a:rPr lang="de-DE" sz="800" dirty="0"/>
                <a:t>+43 699 14 086 958</a:t>
              </a:r>
            </a:p>
          </p:txBody>
        </p:sp>
        <p:pic>
          <p:nvPicPr>
            <p:cNvPr id="34" name="Grafik 3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35383" y="3392159"/>
              <a:ext cx="765680" cy="769906"/>
            </a:xfrm>
            <a:prstGeom prst="rect">
              <a:avLst/>
            </a:prstGeom>
          </p:spPr>
        </p:pic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64CEA503-BC04-4E5E-A4CC-F5CF0E2F7367}"/>
              </a:ext>
            </a:extLst>
          </p:cNvPr>
          <p:cNvGrpSpPr/>
          <p:nvPr/>
        </p:nvGrpSpPr>
        <p:grpSpPr>
          <a:xfrm>
            <a:off x="3294350" y="4426276"/>
            <a:ext cx="2643805" cy="790181"/>
            <a:chOff x="5746980" y="2557106"/>
            <a:chExt cx="1775922" cy="598632"/>
          </a:xfrm>
        </p:grpSpPr>
        <p:sp>
          <p:nvSpPr>
            <p:cNvPr id="35" name="Textfeld 34"/>
            <p:cNvSpPr txBox="1"/>
            <p:nvPr/>
          </p:nvSpPr>
          <p:spPr>
            <a:xfrm>
              <a:off x="6282316" y="2557106"/>
              <a:ext cx="1240586" cy="598631"/>
            </a:xfrm>
            <a:prstGeom prst="rect">
              <a:avLst/>
            </a:prstGeom>
            <a:solidFill>
              <a:srgbClr val="009646">
                <a:alpha val="70000"/>
              </a:srgbClr>
            </a:solidFill>
          </p:spPr>
          <p:txBody>
            <a:bodyPr wrap="square" rtlCol="0" anchor="ctr">
              <a:noAutofit/>
            </a:bodyPr>
            <a:lstStyle/>
            <a:p>
              <a:pPr defTabSz="914264">
                <a:defRPr/>
              </a:pPr>
              <a:r>
                <a:rPr lang="de-DE" sz="1400" b="1" dirty="0">
                  <a:solidFill>
                    <a:srgbClr val="000000"/>
                  </a:solidFill>
                  <a:latin typeface="Neue Haas Grotesk Text Pro"/>
                </a:rPr>
                <a:t>Can </a:t>
              </a:r>
            </a:p>
            <a:p>
              <a:pPr defTabSz="914264">
                <a:defRPr/>
              </a:pPr>
              <a:r>
                <a:rPr lang="de-DE" sz="1400" b="1" dirty="0" err="1">
                  <a:solidFill>
                    <a:srgbClr val="000000"/>
                  </a:solidFill>
                  <a:latin typeface="Neue Haas Grotesk Text Pro"/>
                </a:rPr>
                <a:t>Yönter</a:t>
              </a:r>
              <a:endParaRPr lang="de-DE" sz="1400" b="1" dirty="0">
                <a:solidFill>
                  <a:srgbClr val="000000"/>
                </a:solidFill>
                <a:latin typeface="Neue Haas Grotesk Text Pro"/>
              </a:endParaRPr>
            </a:p>
            <a:p>
              <a:pPr defTabSz="914264">
                <a:defRPr/>
              </a:pPr>
              <a:r>
                <a:rPr lang="de-DE" sz="800" dirty="0"/>
                <a:t>yoenter@wirtschaftsagentur.at</a:t>
              </a:r>
            </a:p>
            <a:p>
              <a:pPr defTabSz="914264">
                <a:defRPr/>
              </a:pPr>
              <a:r>
                <a:rPr lang="de-DE" sz="800" dirty="0"/>
                <a:t>+43 699 134 00044 </a:t>
              </a:r>
            </a:p>
          </p:txBody>
        </p:sp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0B28D2E3-311A-49E3-B884-3FC044D1A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46980" y="2557108"/>
              <a:ext cx="542250" cy="598630"/>
            </a:xfrm>
            <a:prstGeom prst="rect">
              <a:avLst/>
            </a:prstGeom>
          </p:spPr>
        </p:pic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DD1D847A-59D6-41DE-AD1A-C2C3D04DD62A}"/>
              </a:ext>
            </a:extLst>
          </p:cNvPr>
          <p:cNvGrpSpPr/>
          <p:nvPr/>
        </p:nvGrpSpPr>
        <p:grpSpPr>
          <a:xfrm>
            <a:off x="3299204" y="5461881"/>
            <a:ext cx="2643806" cy="789647"/>
            <a:chOff x="7743158" y="4509464"/>
            <a:chExt cx="2296884" cy="772971"/>
          </a:xfrm>
        </p:grpSpPr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BD570EED-478F-4BA7-BC71-D6572542171A}"/>
                </a:ext>
              </a:extLst>
            </p:cNvPr>
            <p:cNvSpPr txBox="1"/>
            <p:nvPr/>
          </p:nvSpPr>
          <p:spPr>
            <a:xfrm>
              <a:off x="8435535" y="4509464"/>
              <a:ext cx="1604507" cy="772971"/>
            </a:xfrm>
            <a:prstGeom prst="rect">
              <a:avLst/>
            </a:prstGeom>
            <a:solidFill>
              <a:srgbClr val="FDEA00">
                <a:alpha val="70000"/>
              </a:srgbClr>
            </a:solidFill>
          </p:spPr>
          <p:txBody>
            <a:bodyPr wrap="square" rtlCol="0" anchor="ctr">
              <a:noAutofit/>
            </a:bodyPr>
            <a:lstStyle/>
            <a:p>
              <a:pPr defTabSz="914264">
                <a:defRPr/>
              </a:pPr>
              <a:r>
                <a:rPr lang="de-DE" sz="1400" b="1" dirty="0">
                  <a:solidFill>
                    <a:srgbClr val="000000"/>
                  </a:solidFill>
                  <a:latin typeface="Neue Haas Grotesk Text Pro"/>
                </a:rPr>
                <a:t>Andreas </a:t>
              </a:r>
            </a:p>
            <a:p>
              <a:pPr defTabSz="914264">
                <a:defRPr/>
              </a:pPr>
              <a:r>
                <a:rPr lang="de-DE" sz="1400" b="1" dirty="0">
                  <a:solidFill>
                    <a:srgbClr val="000000"/>
                  </a:solidFill>
                  <a:latin typeface="Neue Haas Grotesk Text Pro"/>
                </a:rPr>
                <a:t>Schuster </a:t>
              </a:r>
            </a:p>
            <a:p>
              <a:pPr defTabSz="914264">
                <a:defRPr/>
              </a:pPr>
              <a:r>
                <a:rPr lang="de-DE" sz="800" dirty="0"/>
                <a:t>schuster@wirtschaftsagentur.at</a:t>
              </a:r>
            </a:p>
            <a:p>
              <a:pPr defTabSz="914264">
                <a:defRPr/>
              </a:pPr>
              <a:r>
                <a:rPr lang="de-DE" sz="800" dirty="0"/>
                <a:t>+43 699 13 4000 03</a:t>
              </a:r>
            </a:p>
          </p:txBody>
        </p:sp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4A3C9E3D-49C4-4FFF-AD55-5CD2DC0614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5071" r="4317"/>
            <a:stretch/>
          </p:blipFill>
          <p:spPr>
            <a:xfrm>
              <a:off x="7743158" y="4509465"/>
              <a:ext cx="705556" cy="772970"/>
            </a:xfrm>
            <a:prstGeom prst="rect">
              <a:avLst/>
            </a:prstGeom>
          </p:spPr>
        </p:pic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97453871-8C35-4708-B5B2-F852CC4F48DA}"/>
              </a:ext>
            </a:extLst>
          </p:cNvPr>
          <p:cNvGrpSpPr/>
          <p:nvPr/>
        </p:nvGrpSpPr>
        <p:grpSpPr>
          <a:xfrm>
            <a:off x="6108155" y="4418394"/>
            <a:ext cx="2582696" cy="798062"/>
            <a:chOff x="332388" y="4203764"/>
            <a:chExt cx="1937022" cy="598547"/>
          </a:xfrm>
        </p:grpSpPr>
        <p:sp>
          <p:nvSpPr>
            <p:cNvPr id="28" name="Textfeld 27"/>
            <p:cNvSpPr txBox="1"/>
            <p:nvPr/>
          </p:nvSpPr>
          <p:spPr>
            <a:xfrm>
              <a:off x="884271" y="4203764"/>
              <a:ext cx="1385139" cy="598547"/>
            </a:xfrm>
            <a:prstGeom prst="rect">
              <a:avLst/>
            </a:prstGeom>
            <a:solidFill>
              <a:srgbClr val="009646">
                <a:alpha val="70000"/>
              </a:srgbClr>
            </a:solidFill>
          </p:spPr>
          <p:txBody>
            <a:bodyPr wrap="square" rtlCol="0" anchor="ctr">
              <a:noAutofit/>
            </a:bodyPr>
            <a:lstStyle/>
            <a:p>
              <a:pPr defTabSz="914264">
                <a:defRPr/>
              </a:pPr>
              <a:r>
                <a:rPr lang="de-DE" sz="1400" b="1" dirty="0">
                  <a:solidFill>
                    <a:srgbClr val="000000"/>
                  </a:solidFill>
                  <a:latin typeface="Neue Haas Grotesk Text Pro"/>
                </a:rPr>
                <a:t>Ines </a:t>
              </a:r>
            </a:p>
            <a:p>
              <a:pPr defTabSz="914264">
                <a:defRPr/>
              </a:pPr>
              <a:r>
                <a:rPr lang="de-DE" sz="1400" b="1" dirty="0">
                  <a:solidFill>
                    <a:srgbClr val="000000"/>
                  </a:solidFill>
                  <a:latin typeface="Neue Haas Grotesk Text Pro"/>
                </a:rPr>
                <a:t>Henninger</a:t>
              </a:r>
            </a:p>
            <a:p>
              <a:pPr defTabSz="914264">
                <a:defRPr/>
              </a:pPr>
              <a:r>
                <a:rPr lang="de-DE" sz="800" dirty="0"/>
                <a:t>henninger@wirtschaftsagentur.at</a:t>
              </a:r>
            </a:p>
            <a:p>
              <a:pPr defTabSz="914264">
                <a:defRPr/>
              </a:pPr>
              <a:r>
                <a:rPr lang="de-DE" sz="800" dirty="0"/>
                <a:t>+43 699 140 86702</a:t>
              </a:r>
            </a:p>
            <a:p>
              <a:pPr defTabSz="914264">
                <a:defRPr/>
              </a:pPr>
              <a:endParaRPr lang="de-DE" sz="800" dirty="0"/>
            </a:p>
          </p:txBody>
        </p:sp>
        <p:pic>
          <p:nvPicPr>
            <p:cNvPr id="1026" name="Grafik 2" descr="image003">
              <a:extLst>
                <a:ext uri="{FF2B5EF4-FFF2-40B4-BE49-F238E27FC236}">
                  <a16:creationId xmlns:a16="http://schemas.microsoft.com/office/drawing/2014/main" id="{539A27BF-1097-47BD-8466-8F3CABB6BE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388" y="4209675"/>
              <a:ext cx="556054" cy="592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B029009F-C3E1-439B-B28D-A520157BEF03}"/>
              </a:ext>
            </a:extLst>
          </p:cNvPr>
          <p:cNvGrpSpPr/>
          <p:nvPr/>
        </p:nvGrpSpPr>
        <p:grpSpPr>
          <a:xfrm>
            <a:off x="3325877" y="1808262"/>
            <a:ext cx="2644481" cy="782364"/>
            <a:chOff x="3050996" y="1344361"/>
            <a:chExt cx="1862978" cy="572192"/>
          </a:xfrm>
          <a:solidFill>
            <a:srgbClr val="00A3E5"/>
          </a:solidFill>
        </p:grpSpPr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B1CA07DC-7AD7-4CCE-B10A-7E65BD885D99}"/>
                </a:ext>
              </a:extLst>
            </p:cNvPr>
            <p:cNvSpPr txBox="1"/>
            <p:nvPr/>
          </p:nvSpPr>
          <p:spPr>
            <a:xfrm>
              <a:off x="3630955" y="1347567"/>
              <a:ext cx="1283019" cy="568986"/>
            </a:xfrm>
            <a:prstGeom prst="rect">
              <a:avLst/>
            </a:prstGeom>
            <a:grpFill/>
          </p:spPr>
          <p:txBody>
            <a:bodyPr wrap="square" rtlCol="0" anchor="ctr">
              <a:noAutofit/>
            </a:bodyPr>
            <a:lstStyle>
              <a:defPPr>
                <a:defRPr lang="de-DE"/>
              </a:defPPr>
              <a:lvl1pPr marR="0" lvl="0" indent="0" defTabSz="685715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eue Haas Grotesk Text Pro"/>
                </a:defRPr>
              </a:lvl1pPr>
            </a:lstStyle>
            <a:p>
              <a:pPr defTabSz="914264">
                <a:defRPr/>
              </a:pPr>
              <a:r>
                <a:rPr lang="de-DE" sz="1400" dirty="0"/>
                <a:t>Judith </a:t>
              </a:r>
            </a:p>
            <a:p>
              <a:pPr defTabSz="914264">
                <a:defRPr/>
              </a:pPr>
              <a:r>
                <a:rPr lang="de-DE" sz="1400" dirty="0"/>
                <a:t>Holl</a:t>
              </a:r>
            </a:p>
            <a:p>
              <a:pPr defTabSz="914264">
                <a:defRPr/>
              </a:pPr>
              <a:r>
                <a:rPr lang="de-DE" sz="800" b="0" dirty="0"/>
                <a:t>Projektassistenz</a:t>
              </a:r>
            </a:p>
            <a:p>
              <a:pPr defTabSz="914264">
                <a:defRPr/>
              </a:pPr>
              <a:r>
                <a:rPr lang="de-DE" sz="800" b="0" dirty="0"/>
                <a:t>holl@wirtschaftsagentur.at </a:t>
              </a:r>
            </a:p>
          </p:txBody>
        </p:sp>
        <p:pic>
          <p:nvPicPr>
            <p:cNvPr id="1027" name="Grafik 5" descr="image006">
              <a:extLst>
                <a:ext uri="{FF2B5EF4-FFF2-40B4-BE49-F238E27FC236}">
                  <a16:creationId xmlns:a16="http://schemas.microsoft.com/office/drawing/2014/main" id="{703CF8BF-15A5-4873-9AF3-877BB3173A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0996" y="1344361"/>
              <a:ext cx="579959" cy="5721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Textfeld 31"/>
          <p:cNvSpPr txBox="1"/>
          <p:nvPr/>
        </p:nvSpPr>
        <p:spPr>
          <a:xfrm>
            <a:off x="362813" y="2869579"/>
            <a:ext cx="712081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64">
              <a:defRPr/>
            </a:pPr>
            <a:r>
              <a:rPr lang="de-DE" sz="1333" dirty="0">
                <a:solidFill>
                  <a:srgbClr val="000000"/>
                </a:solidFill>
                <a:latin typeface="Neue Haas Grotesk Text Pro"/>
              </a:rPr>
              <a:t>Team: 8 Personen</a:t>
            </a:r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4312B0EB-7681-4784-BECC-9A09BFE49C9E}"/>
              </a:ext>
            </a:extLst>
          </p:cNvPr>
          <p:cNvGrpSpPr/>
          <p:nvPr/>
        </p:nvGrpSpPr>
        <p:grpSpPr>
          <a:xfrm>
            <a:off x="3294351" y="3399770"/>
            <a:ext cx="2643806" cy="772383"/>
            <a:chOff x="5208821" y="825526"/>
            <a:chExt cx="1951417" cy="560386"/>
          </a:xfrm>
        </p:grpSpPr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844ADB97-DAD1-40DD-B324-8051FFBA1B21}"/>
                </a:ext>
              </a:extLst>
            </p:cNvPr>
            <p:cNvSpPr txBox="1"/>
            <p:nvPr/>
          </p:nvSpPr>
          <p:spPr>
            <a:xfrm>
              <a:off x="5797056" y="825526"/>
              <a:ext cx="1363182" cy="560386"/>
            </a:xfrm>
            <a:prstGeom prst="rect">
              <a:avLst/>
            </a:prstGeom>
            <a:solidFill>
              <a:srgbClr val="CD237D">
                <a:alpha val="70000"/>
              </a:srgbClr>
            </a:solidFill>
          </p:spPr>
          <p:txBody>
            <a:bodyPr wrap="square" rtlCol="0" anchor="ctr">
              <a:noAutofit/>
            </a:bodyPr>
            <a:lstStyle/>
            <a:p>
              <a:pPr defTabSz="914264">
                <a:defRPr/>
              </a:pPr>
              <a:r>
                <a:rPr lang="de-DE" sz="1400" b="1" dirty="0">
                  <a:solidFill>
                    <a:srgbClr val="000000"/>
                  </a:solidFill>
                  <a:latin typeface="Neue Haas Grotesk Text Pro"/>
                </a:rPr>
                <a:t>Christoph </a:t>
              </a:r>
            </a:p>
            <a:p>
              <a:pPr defTabSz="914264">
                <a:defRPr/>
              </a:pPr>
              <a:r>
                <a:rPr lang="de-DE" sz="1400" b="1" dirty="0">
                  <a:solidFill>
                    <a:srgbClr val="000000"/>
                  </a:solidFill>
                  <a:latin typeface="Neue Haas Grotesk Text Pro"/>
                </a:rPr>
                <a:t>Svoboda</a:t>
              </a:r>
            </a:p>
            <a:p>
              <a:pPr defTabSz="914264">
                <a:defRPr/>
              </a:pPr>
              <a:r>
                <a:rPr lang="de-DE" sz="800" dirty="0"/>
                <a:t>svoboda@wirtschaftsagentur.at </a:t>
              </a:r>
            </a:p>
            <a:p>
              <a:pPr defTabSz="914264">
                <a:defRPr/>
              </a:pPr>
              <a:r>
                <a:rPr lang="de-DE" sz="800" dirty="0"/>
                <a:t>+43 699 14 086 754</a:t>
              </a:r>
            </a:p>
          </p:txBody>
        </p:sp>
        <p:pic>
          <p:nvPicPr>
            <p:cNvPr id="29" name="Picture 2">
              <a:extLst>
                <a:ext uri="{FF2B5EF4-FFF2-40B4-BE49-F238E27FC236}">
                  <a16:creationId xmlns:a16="http://schemas.microsoft.com/office/drawing/2014/main" id="{7A8EF2F6-FA78-424D-A176-D11F22C54C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74" t="6997" r="20907" b="11015"/>
            <a:stretch/>
          </p:blipFill>
          <p:spPr bwMode="auto">
            <a:xfrm>
              <a:off x="5208821" y="825526"/>
              <a:ext cx="595834" cy="560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A38988A0-6D0E-406E-AEFE-330432803121}"/>
              </a:ext>
            </a:extLst>
          </p:cNvPr>
          <p:cNvGrpSpPr/>
          <p:nvPr/>
        </p:nvGrpSpPr>
        <p:grpSpPr>
          <a:xfrm>
            <a:off x="6096000" y="5472439"/>
            <a:ext cx="2594851" cy="779089"/>
            <a:chOff x="6874296" y="5461350"/>
            <a:chExt cx="2594851" cy="779089"/>
          </a:xfrm>
        </p:grpSpPr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7CE19ACE-69BE-4010-B4EB-4FA0E538DEB4}"/>
                </a:ext>
              </a:extLst>
            </p:cNvPr>
            <p:cNvSpPr txBox="1"/>
            <p:nvPr/>
          </p:nvSpPr>
          <p:spPr>
            <a:xfrm>
              <a:off x="7589145" y="5461350"/>
              <a:ext cx="1880002" cy="779089"/>
            </a:xfrm>
            <a:prstGeom prst="rect">
              <a:avLst/>
            </a:prstGeom>
            <a:solidFill>
              <a:srgbClr val="FDEA00">
                <a:alpha val="70000"/>
              </a:srgbClr>
            </a:solidFill>
          </p:spPr>
          <p:txBody>
            <a:bodyPr wrap="square" rtlCol="0" anchor="ctr">
              <a:noAutofit/>
            </a:bodyPr>
            <a:lstStyle/>
            <a:p>
              <a:pPr defTabSz="914264">
                <a:defRPr/>
              </a:pPr>
              <a:r>
                <a:rPr lang="de-DE" sz="1400" b="1" dirty="0">
                  <a:solidFill>
                    <a:srgbClr val="000000"/>
                  </a:solidFill>
                  <a:latin typeface="Neue Haas Grotesk Text Pro"/>
                </a:rPr>
                <a:t>Matthias</a:t>
              </a:r>
            </a:p>
            <a:p>
              <a:pPr defTabSz="914264">
                <a:defRPr/>
              </a:pPr>
              <a:r>
                <a:rPr lang="de-DE" sz="1400" b="1" dirty="0" err="1">
                  <a:solidFill>
                    <a:srgbClr val="000000"/>
                  </a:solidFill>
                  <a:latin typeface="Neue Haas Grotesk Text Pro"/>
                </a:rPr>
                <a:t>Nöster</a:t>
              </a:r>
              <a:endParaRPr lang="de-DE" sz="1400" b="1" dirty="0">
                <a:solidFill>
                  <a:srgbClr val="000000"/>
                </a:solidFill>
                <a:latin typeface="Neue Haas Grotesk Text Pro"/>
              </a:endParaRPr>
            </a:p>
            <a:p>
              <a:pPr defTabSz="914264">
                <a:defRPr/>
              </a:pPr>
              <a:r>
                <a:rPr lang="de-DE" sz="800" dirty="0"/>
                <a:t>noester@wirtschaftsagentur.at </a:t>
              </a:r>
            </a:p>
            <a:p>
              <a:pPr defTabSz="914264">
                <a:defRPr/>
              </a:pPr>
              <a:r>
                <a:rPr lang="de-DE" sz="800" dirty="0"/>
                <a:t>+43 699 140 86802</a:t>
              </a:r>
            </a:p>
          </p:txBody>
        </p:sp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6EBE9BC8-38D6-41FB-8D9D-8176D48F1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4296" y="5461350"/>
              <a:ext cx="735844" cy="779089"/>
            </a:xfrm>
            <a:prstGeom prst="rect">
              <a:avLst/>
            </a:prstGeom>
          </p:spPr>
        </p:pic>
      </p:grpSp>
      <p:sp>
        <p:nvSpPr>
          <p:cNvPr id="38" name="Foliennummernplatzhalter 4">
            <a:extLst>
              <a:ext uri="{FF2B5EF4-FFF2-40B4-BE49-F238E27FC236}">
                <a16:creationId xmlns:a16="http://schemas.microsoft.com/office/drawing/2014/main" id="{8709ED3C-E54A-4A1C-8F00-90724EC5B72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fld id="{7E9FD516-28F1-49F7-A5F3-824624942F62}" type="slidenum">
              <a:rPr lang="de-AT" smtClean="0"/>
              <a:pPr/>
              <a:t>5</a:t>
            </a:fld>
            <a:endParaRPr lang="de-AT" dirty="0"/>
          </a:p>
        </p:txBody>
      </p:sp>
      <p:sp>
        <p:nvSpPr>
          <p:cNvPr id="43" name="Datumsplatzhalter 4">
            <a:extLst>
              <a:ext uri="{FF2B5EF4-FFF2-40B4-BE49-F238E27FC236}">
                <a16:creationId xmlns:a16="http://schemas.microsoft.com/office/drawing/2014/main" id="{0576874F-92E3-4316-A9C5-D236C0FACC0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pPr defTabSz="914377">
              <a:defRPr/>
            </a:pPr>
            <a:r>
              <a:rPr kumimoji="0" lang="de-AT" sz="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27.1.2025</a:t>
            </a:r>
            <a:endParaRPr lang="de-AT" dirty="0">
              <a:latin typeface="Neue Haas Grotesk Text Pro"/>
            </a:endParaRPr>
          </a:p>
        </p:txBody>
      </p:sp>
      <p:sp>
        <p:nvSpPr>
          <p:cNvPr id="46" name="Fußzeilenplatzhalter 5">
            <a:extLst>
              <a:ext uri="{FF2B5EF4-FFF2-40B4-BE49-F238E27FC236}">
                <a16:creationId xmlns:a16="http://schemas.microsoft.com/office/drawing/2014/main" id="{743EC217-C917-4AEA-B18A-5BC0799EBDE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1"/>
            <a:ext cx="4656000" cy="365125"/>
          </a:xfrm>
        </p:spPr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867" b="1" i="0" u="none" strike="noStrike" kern="1200" cap="none" spc="13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+mn-cs"/>
              </a:rPr>
              <a:t>Wirtschaftsagentur Wien</a:t>
            </a:r>
            <a:endParaRPr kumimoji="0" lang="de-AT" sz="867" b="1" i="0" u="none" strike="noStrike" kern="1200" cap="none" spc="1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5B92F915-E2F2-4AEB-9588-559E2D26DDF2}"/>
              </a:ext>
            </a:extLst>
          </p:cNvPr>
          <p:cNvSpPr txBox="1"/>
          <p:nvPr/>
        </p:nvSpPr>
        <p:spPr>
          <a:xfrm>
            <a:off x="8275035" y="931517"/>
            <a:ext cx="28417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/>
              <a:t>Anfragen an:</a:t>
            </a:r>
          </a:p>
          <a:p>
            <a:r>
              <a:rPr lang="de-DE" sz="1000" b="1" dirty="0"/>
              <a:t>business-support@wirtschaftsagentur.at</a:t>
            </a:r>
          </a:p>
          <a:p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812261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503C2E-4DAC-43C0-A0D0-9565A6DDF1E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defTabSz="914377">
              <a:defRPr/>
            </a:pPr>
            <a:r>
              <a:rPr lang="de-AT" sz="867" dirty="0">
                <a:solidFill>
                  <a:srgbClr val="000000"/>
                </a:solidFill>
                <a:latin typeface="Neue Haas Grotesk Text Pro"/>
              </a:rPr>
              <a:t>14.02.2023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E5224A-9A75-4260-BB92-760871A55A9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 defTabSz="914377">
              <a:defRPr/>
            </a:pPr>
            <a:r>
              <a:rPr lang="de-AT" sz="867" b="1" spc="13">
                <a:solidFill>
                  <a:srgbClr val="000000"/>
                </a:solidFill>
                <a:latin typeface="Neue Haas Grotesk Text Pro" panose="020B0504020202020204" pitchFamily="34" charset="0"/>
              </a:rPr>
              <a:t>Wirtschaftsagentur Wien</a:t>
            </a:r>
            <a:endParaRPr lang="de-AT" sz="867" b="1" spc="13" dirty="0">
              <a:solidFill>
                <a:srgbClr val="000000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7CB3C0-D21E-4483-9D15-99B3640B5AD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914377">
              <a:defRPr/>
            </a:pPr>
            <a:fld id="{7E9FD516-28F1-49F7-A5F3-824624942F62}" type="slidenum">
              <a:rPr lang="de-AT" sz="867">
                <a:solidFill>
                  <a:srgbClr val="000000"/>
                </a:solidFill>
                <a:latin typeface="Neue Haas Grotesk Text Pro"/>
              </a:rPr>
              <a:pPr defTabSz="914377">
                <a:defRPr/>
              </a:pPr>
              <a:t>6</a:t>
            </a:fld>
            <a:endParaRPr lang="de-AT" sz="867" dirty="0">
              <a:solidFill>
                <a:srgbClr val="000000"/>
              </a:solidFill>
              <a:latin typeface="Neue Haas Grotesk Text Pro"/>
            </a:endParaRPr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FB2FEF46-4247-45B2-8CA4-408BC2C052E5}"/>
              </a:ext>
            </a:extLst>
          </p:cNvPr>
          <p:cNvGrpSpPr/>
          <p:nvPr/>
        </p:nvGrpSpPr>
        <p:grpSpPr>
          <a:xfrm>
            <a:off x="7789159" y="4696795"/>
            <a:ext cx="3413433" cy="1194125"/>
            <a:chOff x="947722" y="529101"/>
            <a:chExt cx="1447797" cy="959061"/>
          </a:xfrm>
          <a:solidFill>
            <a:srgbClr val="009646"/>
          </a:solidFill>
        </p:grpSpPr>
        <p:sp>
          <p:nvSpPr>
            <p:cNvPr id="44" name="Rechteck: abgerundete Ecken 43">
              <a:extLst>
                <a:ext uri="{FF2B5EF4-FFF2-40B4-BE49-F238E27FC236}">
                  <a16:creationId xmlns:a16="http://schemas.microsoft.com/office/drawing/2014/main" id="{37E01AAC-B6F4-4E27-837A-AF7262A2C209}"/>
                </a:ext>
              </a:extLst>
            </p:cNvPr>
            <p:cNvSpPr/>
            <p:nvPr/>
          </p:nvSpPr>
          <p:spPr>
            <a:xfrm>
              <a:off x="947722" y="529101"/>
              <a:ext cx="1447797" cy="959061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14377">
                <a:defRPr/>
              </a:pPr>
              <a:r>
                <a:rPr lang="de-DE" sz="1600" b="1" dirty="0">
                  <a:solidFill>
                    <a:srgbClr val="000000"/>
                  </a:solidFill>
                  <a:latin typeface="Neue Haas Grotesk Text Pro"/>
                </a:rPr>
                <a:t>Gründungsideen entwickeln</a:t>
              </a:r>
            </a:p>
          </p:txBody>
        </p:sp>
        <p:sp>
          <p:nvSpPr>
            <p:cNvPr id="18" name="Rechteck: abgerundete Ecken 17">
              <a:extLst>
                <a:ext uri="{FF2B5EF4-FFF2-40B4-BE49-F238E27FC236}">
                  <a16:creationId xmlns:a16="http://schemas.microsoft.com/office/drawing/2014/main" id="{DA9C691D-EC64-492D-88B5-DBE2C56ED02F}"/>
                </a:ext>
              </a:extLst>
            </p:cNvPr>
            <p:cNvSpPr/>
            <p:nvPr/>
          </p:nvSpPr>
          <p:spPr>
            <a:xfrm>
              <a:off x="1084543" y="958197"/>
              <a:ext cx="1174155" cy="35280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8000" tIns="48000" rIns="48000" bIns="4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r>
                <a:rPr lang="de-DE" sz="1400" b="1" dirty="0">
                  <a:solidFill>
                    <a:srgbClr val="000000"/>
                  </a:solidFill>
                  <a:latin typeface="Neue Haas Grotesk Text Pro"/>
                </a:rPr>
                <a:t>Gründungsstipendium</a:t>
              </a:r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3F2DC1C7-EB38-4743-BA9E-9CFF5EAB8A15}"/>
              </a:ext>
            </a:extLst>
          </p:cNvPr>
          <p:cNvGrpSpPr/>
          <p:nvPr/>
        </p:nvGrpSpPr>
        <p:grpSpPr>
          <a:xfrm>
            <a:off x="640080" y="4706315"/>
            <a:ext cx="7003829" cy="1184605"/>
            <a:chOff x="2236258" y="4040040"/>
            <a:chExt cx="4363532" cy="775805"/>
          </a:xfrm>
          <a:solidFill>
            <a:srgbClr val="FF0000"/>
          </a:solidFill>
        </p:grpSpPr>
        <p:sp>
          <p:nvSpPr>
            <p:cNvPr id="39" name="Rechteck: abgerundete Ecken 38">
              <a:extLst>
                <a:ext uri="{FF2B5EF4-FFF2-40B4-BE49-F238E27FC236}">
                  <a16:creationId xmlns:a16="http://schemas.microsoft.com/office/drawing/2014/main" id="{63E6C476-6847-46F6-864D-A801C6693734}"/>
                </a:ext>
              </a:extLst>
            </p:cNvPr>
            <p:cNvSpPr/>
            <p:nvPr/>
          </p:nvSpPr>
          <p:spPr>
            <a:xfrm>
              <a:off x="2236258" y="4040040"/>
              <a:ext cx="4363532" cy="775805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14377">
                <a:defRPr/>
              </a:pPr>
              <a:r>
                <a:rPr lang="de-DE" b="1" dirty="0">
                  <a:solidFill>
                    <a:srgbClr val="000000"/>
                  </a:solidFill>
                  <a:latin typeface="Neue Haas Grotesk Text Pro"/>
                </a:rPr>
                <a:t>Themenspezifische/temporäre Angebote</a:t>
              </a:r>
            </a:p>
          </p:txBody>
        </p:sp>
        <p:sp>
          <p:nvSpPr>
            <p:cNvPr id="37" name="Rechteck: abgerundete Ecken 36">
              <a:extLst>
                <a:ext uri="{FF2B5EF4-FFF2-40B4-BE49-F238E27FC236}">
                  <a16:creationId xmlns:a16="http://schemas.microsoft.com/office/drawing/2014/main" id="{082BD7B4-F6AD-482D-964F-5E2235124D97}"/>
                </a:ext>
              </a:extLst>
            </p:cNvPr>
            <p:cNvSpPr/>
            <p:nvPr/>
          </p:nvSpPr>
          <p:spPr>
            <a:xfrm>
              <a:off x="5080329" y="4352739"/>
              <a:ext cx="1472357" cy="35280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de-DE" sz="1200" b="1" dirty="0">
                  <a:solidFill>
                    <a:srgbClr val="000000"/>
                  </a:solidFill>
                  <a:latin typeface="Neue Haas Grotesk Text Pro"/>
                </a:rPr>
                <a:t>Weitere themenspezifische Angebote – </a:t>
              </a:r>
              <a:br>
                <a:rPr lang="de-DE" sz="1200" b="1" dirty="0">
                  <a:solidFill>
                    <a:srgbClr val="000000"/>
                  </a:solidFill>
                  <a:latin typeface="Neue Haas Grotesk Text Pro"/>
                </a:rPr>
              </a:br>
              <a:r>
                <a:rPr lang="de-DE" sz="1200" b="1" dirty="0">
                  <a:solidFill>
                    <a:srgbClr val="000000"/>
                  </a:solidFill>
                  <a:latin typeface="Neue Haas Grotesk Text Pro"/>
                </a:rPr>
                <a:t>C&amp;T Fokus Festivals</a:t>
              </a:r>
            </a:p>
          </p:txBody>
        </p:sp>
        <p:sp>
          <p:nvSpPr>
            <p:cNvPr id="38" name="Rechteck: abgerundete Ecken 37">
              <a:extLst>
                <a:ext uri="{FF2B5EF4-FFF2-40B4-BE49-F238E27FC236}">
                  <a16:creationId xmlns:a16="http://schemas.microsoft.com/office/drawing/2014/main" id="{3EB562E9-7BB0-4380-8CFE-0EA72455048A}"/>
                </a:ext>
              </a:extLst>
            </p:cNvPr>
            <p:cNvSpPr/>
            <p:nvPr/>
          </p:nvSpPr>
          <p:spPr>
            <a:xfrm>
              <a:off x="2319284" y="4351141"/>
              <a:ext cx="1234757" cy="35280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de-DE" sz="1200" b="1" dirty="0">
                  <a:solidFill>
                    <a:srgbClr val="000000"/>
                  </a:solidFill>
                  <a:latin typeface="Neue Haas Grotesk Text Pro"/>
                </a:rPr>
                <a:t>Klimaneutralität – Vienna Planet Fund</a:t>
              </a:r>
            </a:p>
          </p:txBody>
        </p:sp>
        <p:sp>
          <p:nvSpPr>
            <p:cNvPr id="26" name="Rechteck: abgerundete Ecken 25">
              <a:extLst>
                <a:ext uri="{FF2B5EF4-FFF2-40B4-BE49-F238E27FC236}">
                  <a16:creationId xmlns:a16="http://schemas.microsoft.com/office/drawing/2014/main" id="{46930F2C-A9CD-4484-9770-45F3C451EEAC}"/>
                </a:ext>
              </a:extLst>
            </p:cNvPr>
            <p:cNvSpPr/>
            <p:nvPr/>
          </p:nvSpPr>
          <p:spPr>
            <a:xfrm>
              <a:off x="3656248" y="4358718"/>
              <a:ext cx="1319880" cy="352868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de-DE" sz="1200" b="1" dirty="0">
                  <a:solidFill>
                    <a:srgbClr val="000000"/>
                  </a:solidFill>
                  <a:latin typeface="Neue Haas Grotesk Text Pro"/>
                </a:rPr>
                <a:t>Rollierende Angebote in der Forschung - </a:t>
              </a:r>
              <a:r>
                <a:rPr lang="de-DE" sz="1200" b="1" dirty="0" err="1">
                  <a:solidFill>
                    <a:srgbClr val="000000"/>
                  </a:solidFill>
                  <a:latin typeface="Neue Haas Grotesk Text Pro"/>
                </a:rPr>
                <a:t>Healthcare</a:t>
              </a:r>
              <a:endParaRPr lang="de-DE" sz="1200" b="1" dirty="0">
                <a:solidFill>
                  <a:srgbClr val="000000"/>
                </a:solidFill>
                <a:latin typeface="Neue Haas Grotesk Text Pro"/>
              </a:endParaRPr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A8003253-7216-478E-8C75-87514BA45D61}"/>
              </a:ext>
            </a:extLst>
          </p:cNvPr>
          <p:cNvGrpSpPr/>
          <p:nvPr/>
        </p:nvGrpSpPr>
        <p:grpSpPr>
          <a:xfrm>
            <a:off x="636293" y="1659484"/>
            <a:ext cx="3413432" cy="2748469"/>
            <a:chOff x="4328335" y="168843"/>
            <a:chExt cx="2724563" cy="1319319"/>
          </a:xfrm>
          <a:solidFill>
            <a:srgbClr val="DD378E"/>
          </a:solidFill>
        </p:grpSpPr>
        <p:sp>
          <p:nvSpPr>
            <p:cNvPr id="43" name="Rechteck: abgerundete Ecken 42">
              <a:extLst>
                <a:ext uri="{FF2B5EF4-FFF2-40B4-BE49-F238E27FC236}">
                  <a16:creationId xmlns:a16="http://schemas.microsoft.com/office/drawing/2014/main" id="{8F94F5CE-8DAA-4C06-A6AE-FB56E74D088A}"/>
                </a:ext>
              </a:extLst>
            </p:cNvPr>
            <p:cNvSpPr/>
            <p:nvPr/>
          </p:nvSpPr>
          <p:spPr>
            <a:xfrm>
              <a:off x="4328335" y="168843"/>
              <a:ext cx="2724563" cy="1319319"/>
            </a:xfrm>
            <a:prstGeom prst="round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14377">
                <a:defRPr/>
              </a:pPr>
              <a:r>
                <a:rPr lang="de-DE" sz="2000" b="1" dirty="0">
                  <a:solidFill>
                    <a:srgbClr val="000000"/>
                  </a:solidFill>
                  <a:latin typeface="Neue Haas Grotesk Text Pro"/>
                </a:rPr>
                <a:t>Neues entwickeln</a:t>
              </a:r>
            </a:p>
          </p:txBody>
        </p:sp>
        <p:sp>
          <p:nvSpPr>
            <p:cNvPr id="20" name="Rechteck: abgerundete Ecken 19">
              <a:extLst>
                <a:ext uri="{FF2B5EF4-FFF2-40B4-BE49-F238E27FC236}">
                  <a16:creationId xmlns:a16="http://schemas.microsoft.com/office/drawing/2014/main" id="{83851ABF-3487-473D-8B36-4E9086020BBB}"/>
                </a:ext>
              </a:extLst>
            </p:cNvPr>
            <p:cNvSpPr/>
            <p:nvPr/>
          </p:nvSpPr>
          <p:spPr>
            <a:xfrm>
              <a:off x="4933473" y="1131187"/>
              <a:ext cx="1468036" cy="2678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de-DE" sz="1400" b="1" dirty="0">
                  <a:solidFill>
                    <a:srgbClr val="000000"/>
                  </a:solidFill>
                  <a:latin typeface="Neue Haas Grotesk Text Pro"/>
                </a:rPr>
                <a:t>Lebensqualität Wien</a:t>
              </a:r>
            </a:p>
          </p:txBody>
        </p:sp>
        <p:sp>
          <p:nvSpPr>
            <p:cNvPr id="23" name="Rechteck: abgerundete Ecken 22">
              <a:extLst>
                <a:ext uri="{FF2B5EF4-FFF2-40B4-BE49-F238E27FC236}">
                  <a16:creationId xmlns:a16="http://schemas.microsoft.com/office/drawing/2014/main" id="{52DAB4A0-D358-46AD-8810-B594F5F7929A}"/>
                </a:ext>
              </a:extLst>
            </p:cNvPr>
            <p:cNvSpPr/>
            <p:nvPr/>
          </p:nvSpPr>
          <p:spPr>
            <a:xfrm>
              <a:off x="4376054" y="739515"/>
              <a:ext cx="1259661" cy="3528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000" rIns="72000" rtlCol="0" anchor="ctr"/>
            <a:lstStyle/>
            <a:p>
              <a:pPr algn="ctr" defTabSz="914377">
                <a:defRPr/>
              </a:pPr>
              <a:r>
                <a:rPr lang="de-DE" sz="1400" b="1" dirty="0">
                  <a:solidFill>
                    <a:srgbClr val="000000"/>
                  </a:solidFill>
                  <a:latin typeface="Neue Haas Grotesk Text Pro"/>
                </a:rPr>
                <a:t>Wissenschaft verstehen</a:t>
              </a:r>
            </a:p>
          </p:txBody>
        </p:sp>
        <p:sp>
          <p:nvSpPr>
            <p:cNvPr id="25" name="Rechteck: abgerundete Ecken 24">
              <a:extLst>
                <a:ext uri="{FF2B5EF4-FFF2-40B4-BE49-F238E27FC236}">
                  <a16:creationId xmlns:a16="http://schemas.microsoft.com/office/drawing/2014/main" id="{C293F713-B790-40A6-8661-5C96310C223C}"/>
                </a:ext>
              </a:extLst>
            </p:cNvPr>
            <p:cNvSpPr/>
            <p:nvPr/>
          </p:nvSpPr>
          <p:spPr>
            <a:xfrm>
              <a:off x="5677656" y="423778"/>
              <a:ext cx="1303374" cy="2695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de-DE" sz="1400" b="1" dirty="0">
                  <a:solidFill>
                    <a:srgbClr val="000000"/>
                  </a:solidFill>
                  <a:latin typeface="Neue Haas Grotesk Text Pro"/>
                </a:rPr>
                <a:t>Nahversorgung</a:t>
              </a:r>
            </a:p>
          </p:txBody>
        </p:sp>
        <p:sp>
          <p:nvSpPr>
            <p:cNvPr id="27" name="Rechteck: abgerundete Ecken 26">
              <a:extLst>
                <a:ext uri="{FF2B5EF4-FFF2-40B4-BE49-F238E27FC236}">
                  <a16:creationId xmlns:a16="http://schemas.microsoft.com/office/drawing/2014/main" id="{DD1F45D8-279C-4558-AA4A-B2D9C5CCDAE0}"/>
                </a:ext>
              </a:extLst>
            </p:cNvPr>
            <p:cNvSpPr/>
            <p:nvPr/>
          </p:nvSpPr>
          <p:spPr>
            <a:xfrm>
              <a:off x="5672863" y="739515"/>
              <a:ext cx="1303374" cy="3528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de-DE" sz="1200" b="1" dirty="0">
                  <a:solidFill>
                    <a:srgbClr val="000000"/>
                  </a:solidFill>
                  <a:latin typeface="Neue Haas Grotesk Text Pro"/>
                </a:rPr>
                <a:t>Kreativwirtschaft Projekt</a:t>
              </a:r>
            </a:p>
          </p:txBody>
        </p:sp>
        <p:sp>
          <p:nvSpPr>
            <p:cNvPr id="28" name="Rechteck: abgerundete Ecken 27">
              <a:extLst>
                <a:ext uri="{FF2B5EF4-FFF2-40B4-BE49-F238E27FC236}">
                  <a16:creationId xmlns:a16="http://schemas.microsoft.com/office/drawing/2014/main" id="{95905059-3610-4205-9D03-909185500173}"/>
                </a:ext>
              </a:extLst>
            </p:cNvPr>
            <p:cNvSpPr/>
            <p:nvPr/>
          </p:nvSpPr>
          <p:spPr>
            <a:xfrm>
              <a:off x="4376054" y="427058"/>
              <a:ext cx="1259661" cy="2695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de-DE" sz="1400" b="1" dirty="0">
                  <a:solidFill>
                    <a:srgbClr val="000000"/>
                  </a:solidFill>
                  <a:latin typeface="Neue Haas Grotesk Text Pro"/>
                </a:rPr>
                <a:t>Innovation</a:t>
              </a:r>
            </a:p>
          </p:txBody>
        </p:sp>
      </p:grpSp>
      <p:sp>
        <p:nvSpPr>
          <p:cNvPr id="42" name="Titel 9">
            <a:extLst>
              <a:ext uri="{FF2B5EF4-FFF2-40B4-BE49-F238E27FC236}">
                <a16:creationId xmlns:a16="http://schemas.microsoft.com/office/drawing/2014/main" id="{E68C9AE4-72EB-4696-BF10-4CEC6F27C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505" y="207985"/>
            <a:ext cx="10766688" cy="1344380"/>
          </a:xfrm>
        </p:spPr>
        <p:txBody>
          <a:bodyPr/>
          <a:lstStyle/>
          <a:p>
            <a:r>
              <a:rPr lang="de-DE" b="1" dirty="0"/>
              <a:t>Förderungen Wirtschaftsagentur Übersicht</a:t>
            </a:r>
            <a:endParaRPr lang="de-DE" b="1" dirty="0">
              <a:highlight>
                <a:srgbClr val="FFFF00"/>
              </a:highlight>
            </a:endParaRP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34C88479-B203-443D-830C-92BBA234EB4D}"/>
              </a:ext>
            </a:extLst>
          </p:cNvPr>
          <p:cNvGrpSpPr/>
          <p:nvPr/>
        </p:nvGrpSpPr>
        <p:grpSpPr>
          <a:xfrm>
            <a:off x="7789159" y="1733529"/>
            <a:ext cx="3413433" cy="2748469"/>
            <a:chOff x="569421" y="2115608"/>
            <a:chExt cx="1498182" cy="1477383"/>
          </a:xfrm>
          <a:solidFill>
            <a:srgbClr val="00A3E5"/>
          </a:solidFill>
        </p:grpSpPr>
        <p:sp>
          <p:nvSpPr>
            <p:cNvPr id="45" name="Rechteck: abgerundete Ecken 44">
              <a:extLst>
                <a:ext uri="{FF2B5EF4-FFF2-40B4-BE49-F238E27FC236}">
                  <a16:creationId xmlns:a16="http://schemas.microsoft.com/office/drawing/2014/main" id="{59511DA5-0FDC-4AEB-A9DF-71DA4B7F6DDD}"/>
                </a:ext>
              </a:extLst>
            </p:cNvPr>
            <p:cNvSpPr/>
            <p:nvPr/>
          </p:nvSpPr>
          <p:spPr>
            <a:xfrm>
              <a:off x="569421" y="2115608"/>
              <a:ext cx="1498182" cy="1477383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14377">
                <a:defRPr/>
              </a:pPr>
              <a:r>
                <a:rPr lang="de-DE" b="1" dirty="0">
                  <a:solidFill>
                    <a:srgbClr val="000000"/>
                  </a:solidFill>
                  <a:latin typeface="Neue Haas Grotesk Text Pro"/>
                </a:rPr>
                <a:t>Expandieren - Internationalisieren</a:t>
              </a:r>
            </a:p>
          </p:txBody>
        </p:sp>
        <p:sp>
          <p:nvSpPr>
            <p:cNvPr id="17" name="Rechteck: abgerundete Ecken 16">
              <a:extLst>
                <a:ext uri="{FF2B5EF4-FFF2-40B4-BE49-F238E27FC236}">
                  <a16:creationId xmlns:a16="http://schemas.microsoft.com/office/drawing/2014/main" id="{14019BC9-8510-4961-A5EC-143D5F11B4C4}"/>
                </a:ext>
              </a:extLst>
            </p:cNvPr>
            <p:cNvSpPr/>
            <p:nvPr/>
          </p:nvSpPr>
          <p:spPr>
            <a:xfrm>
              <a:off x="674840" y="2559556"/>
              <a:ext cx="1258844" cy="352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de-DE" sz="1400" b="1" dirty="0">
                  <a:solidFill>
                    <a:srgbClr val="000000"/>
                  </a:solidFill>
                  <a:latin typeface="Neue Haas Grotesk Text Pro"/>
                </a:rPr>
                <a:t>Internationaler </a:t>
              </a:r>
            </a:p>
            <a:p>
              <a:pPr algn="ctr" defTabSz="914377">
                <a:defRPr/>
              </a:pPr>
              <a:r>
                <a:rPr lang="de-DE" sz="1400" b="1" dirty="0">
                  <a:solidFill>
                    <a:srgbClr val="000000"/>
                  </a:solidFill>
                  <a:latin typeface="Neue Haas Grotesk Text Pro"/>
                </a:rPr>
                <a:t>Markteintritt</a:t>
              </a:r>
            </a:p>
          </p:txBody>
        </p:sp>
        <p:sp>
          <p:nvSpPr>
            <p:cNvPr id="30" name="Rechteck: abgerundete Ecken 29">
              <a:extLst>
                <a:ext uri="{FF2B5EF4-FFF2-40B4-BE49-F238E27FC236}">
                  <a16:creationId xmlns:a16="http://schemas.microsoft.com/office/drawing/2014/main" id="{F00EEA89-9D8A-48B3-8BEB-237D7EC6E243}"/>
                </a:ext>
              </a:extLst>
            </p:cNvPr>
            <p:cNvSpPr/>
            <p:nvPr/>
          </p:nvSpPr>
          <p:spPr>
            <a:xfrm>
              <a:off x="673526" y="2979490"/>
              <a:ext cx="1258845" cy="35280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de-DE" sz="1400" b="1" dirty="0">
                  <a:solidFill>
                    <a:srgbClr val="000000"/>
                  </a:solidFill>
                  <a:latin typeface="Neue Haas Grotesk Text Pro"/>
                </a:rPr>
                <a:t>Kreativwirtschaft Markteintritt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3FBF5DAB-D3C7-4A71-898D-1B797411268E}"/>
              </a:ext>
            </a:extLst>
          </p:cNvPr>
          <p:cNvGrpSpPr/>
          <p:nvPr/>
        </p:nvGrpSpPr>
        <p:grpSpPr>
          <a:xfrm>
            <a:off x="4155132" y="1679385"/>
            <a:ext cx="3413433" cy="2748469"/>
            <a:chOff x="5942471" y="1823752"/>
            <a:chExt cx="1983544" cy="1726811"/>
          </a:xfrm>
          <a:solidFill>
            <a:srgbClr val="F0EB1E"/>
          </a:solidFill>
        </p:grpSpPr>
        <p:sp>
          <p:nvSpPr>
            <p:cNvPr id="41" name="Rechteck: abgerundete Ecken 40">
              <a:extLst>
                <a:ext uri="{FF2B5EF4-FFF2-40B4-BE49-F238E27FC236}">
                  <a16:creationId xmlns:a16="http://schemas.microsoft.com/office/drawing/2014/main" id="{4E1A42B5-B883-44C8-B0A3-721B3E5D75D8}"/>
                </a:ext>
              </a:extLst>
            </p:cNvPr>
            <p:cNvSpPr/>
            <p:nvPr/>
          </p:nvSpPr>
          <p:spPr>
            <a:xfrm>
              <a:off x="5942471" y="1823752"/>
              <a:ext cx="1983544" cy="1726811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14377">
                <a:defRPr/>
              </a:pPr>
              <a:r>
                <a:rPr lang="de-DE" b="1" dirty="0">
                  <a:solidFill>
                    <a:srgbClr val="000000"/>
                  </a:solidFill>
                  <a:latin typeface="Neue Haas Grotesk Text Pro"/>
                </a:rPr>
                <a:t>Investitionen am Standort</a:t>
              </a:r>
            </a:p>
          </p:txBody>
        </p:sp>
        <p:sp>
          <p:nvSpPr>
            <p:cNvPr id="29" name="Rechteck: abgerundete Ecken 28">
              <a:extLst>
                <a:ext uri="{FF2B5EF4-FFF2-40B4-BE49-F238E27FC236}">
                  <a16:creationId xmlns:a16="http://schemas.microsoft.com/office/drawing/2014/main" id="{CA9447AB-0D24-4D05-9BF8-BE96FE705EE8}"/>
                </a:ext>
              </a:extLst>
            </p:cNvPr>
            <p:cNvSpPr/>
            <p:nvPr/>
          </p:nvSpPr>
          <p:spPr>
            <a:xfrm>
              <a:off x="6381972" y="3043454"/>
              <a:ext cx="1160764" cy="35280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de-DE" sz="1400" b="1" dirty="0">
                  <a:solidFill>
                    <a:srgbClr val="000000"/>
                  </a:solidFill>
                  <a:latin typeface="Neue Haas Grotesk Text Pro"/>
                </a:rPr>
                <a:t>Geschäftsbelebung</a:t>
              </a:r>
            </a:p>
          </p:txBody>
        </p:sp>
        <p:sp>
          <p:nvSpPr>
            <p:cNvPr id="19" name="Rechteck: abgerundete Ecken 18">
              <a:extLst>
                <a:ext uri="{FF2B5EF4-FFF2-40B4-BE49-F238E27FC236}">
                  <a16:creationId xmlns:a16="http://schemas.microsoft.com/office/drawing/2014/main" id="{9AC55DD0-C58B-43D9-BF9F-437A624BC978}"/>
                </a:ext>
              </a:extLst>
            </p:cNvPr>
            <p:cNvSpPr/>
            <p:nvPr/>
          </p:nvSpPr>
          <p:spPr>
            <a:xfrm>
              <a:off x="6979120" y="2582851"/>
              <a:ext cx="911608" cy="35280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de-DE" sz="1400" b="1" dirty="0">
                  <a:solidFill>
                    <a:srgbClr val="000000"/>
                  </a:solidFill>
                  <a:latin typeface="Neue Haas Grotesk Text Pro"/>
                </a:rPr>
                <a:t>Produktion</a:t>
              </a:r>
            </a:p>
          </p:txBody>
        </p:sp>
        <p:sp>
          <p:nvSpPr>
            <p:cNvPr id="21" name="Rechteck: abgerundete Ecken 20">
              <a:extLst>
                <a:ext uri="{FF2B5EF4-FFF2-40B4-BE49-F238E27FC236}">
                  <a16:creationId xmlns:a16="http://schemas.microsoft.com/office/drawing/2014/main" id="{513617FD-607E-47ED-8C5D-45CA41298F9F}"/>
                </a:ext>
              </a:extLst>
            </p:cNvPr>
            <p:cNvSpPr/>
            <p:nvPr/>
          </p:nvSpPr>
          <p:spPr>
            <a:xfrm>
              <a:off x="6964672" y="2171735"/>
              <a:ext cx="931428" cy="352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de-DE" sz="1400" b="1" dirty="0">
                  <a:solidFill>
                    <a:srgbClr val="000000"/>
                  </a:solidFill>
                  <a:latin typeface="Neue Haas Grotesk Text Pro"/>
                </a:rPr>
                <a:t>Standort</a:t>
              </a:r>
            </a:p>
          </p:txBody>
        </p:sp>
        <p:sp>
          <p:nvSpPr>
            <p:cNvPr id="22" name="Rechteck: abgerundete Ecken 21">
              <a:extLst>
                <a:ext uri="{FF2B5EF4-FFF2-40B4-BE49-F238E27FC236}">
                  <a16:creationId xmlns:a16="http://schemas.microsoft.com/office/drawing/2014/main" id="{AA68E87C-4A66-4328-AFC8-0CD6A1C13E03}"/>
                </a:ext>
              </a:extLst>
            </p:cNvPr>
            <p:cNvSpPr/>
            <p:nvPr/>
          </p:nvSpPr>
          <p:spPr>
            <a:xfrm>
              <a:off x="5992314" y="2586911"/>
              <a:ext cx="952979" cy="35280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de-DE" sz="1400" b="1" dirty="0">
                  <a:solidFill>
                    <a:srgbClr val="000000"/>
                  </a:solidFill>
                  <a:latin typeface="Neue Haas Grotesk Text Pro"/>
                </a:rPr>
                <a:t>Nahversorgung Energie</a:t>
              </a:r>
            </a:p>
          </p:txBody>
        </p:sp>
        <p:sp>
          <p:nvSpPr>
            <p:cNvPr id="32" name="Rechteck: abgerundete Ecken 31">
              <a:extLst>
                <a:ext uri="{FF2B5EF4-FFF2-40B4-BE49-F238E27FC236}">
                  <a16:creationId xmlns:a16="http://schemas.microsoft.com/office/drawing/2014/main" id="{268C6E61-3D0A-40D2-8A54-694F5448146A}"/>
                </a:ext>
              </a:extLst>
            </p:cNvPr>
            <p:cNvSpPr/>
            <p:nvPr/>
          </p:nvSpPr>
          <p:spPr>
            <a:xfrm>
              <a:off x="5976867" y="2172210"/>
              <a:ext cx="957891" cy="352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de-DE" sz="1400" b="1" dirty="0">
                  <a:solidFill>
                    <a:srgbClr val="000000"/>
                  </a:solidFill>
                  <a:latin typeface="Neue Haas Grotesk Text Pro"/>
                </a:rPr>
                <a:t>Digitalisierung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8139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4">
            <a:extLst>
              <a:ext uri="{FF2B5EF4-FFF2-40B4-BE49-F238E27FC236}">
                <a16:creationId xmlns:a16="http://schemas.microsoft.com/office/drawing/2014/main" id="{7497E6D9-7CFC-4F91-B86A-CA2CB32F4B4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FD516-28F1-49F7-A5F3-824624942F62}" type="slidenum">
              <a:rPr kumimoji="0" lang="de-AT" sz="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AT" sz="8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9" name="Datumsplatzhalter 4">
            <a:extLst>
              <a:ext uri="{FF2B5EF4-FFF2-40B4-BE49-F238E27FC236}">
                <a16:creationId xmlns:a16="http://schemas.microsoft.com/office/drawing/2014/main" id="{919B8C15-3401-4D7D-B8D9-C23D0528882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pPr defTabSz="914377">
              <a:defRPr/>
            </a:pPr>
            <a:r>
              <a:rPr kumimoji="0" lang="de-AT" sz="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27.1.2025</a:t>
            </a:r>
          </a:p>
        </p:txBody>
      </p:sp>
      <p:sp>
        <p:nvSpPr>
          <p:cNvPr id="21" name="Fußzeilenplatzhalter 5">
            <a:extLst>
              <a:ext uri="{FF2B5EF4-FFF2-40B4-BE49-F238E27FC236}">
                <a16:creationId xmlns:a16="http://schemas.microsoft.com/office/drawing/2014/main" id="{2B00B9E6-C942-4E2E-848D-03C160AD2B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1"/>
            <a:ext cx="3985746" cy="365125"/>
          </a:xfrm>
        </p:spPr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867" b="1" i="0" u="none" strike="noStrike" kern="1200" cap="none" spc="13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+mn-cs"/>
              </a:rPr>
              <a:t>Wirtschaftsagentur Wien</a:t>
            </a:r>
            <a:endParaRPr kumimoji="0" lang="de-AT" sz="867" b="1" i="0" u="none" strike="noStrike" kern="1200" cap="none" spc="1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34" name="Titel 9">
            <a:extLst>
              <a:ext uri="{FF2B5EF4-FFF2-40B4-BE49-F238E27FC236}">
                <a16:creationId xmlns:a16="http://schemas.microsoft.com/office/drawing/2014/main" id="{5D2FA8E5-97BE-4A8F-8096-D4E630768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54" y="174351"/>
            <a:ext cx="7630137" cy="1776000"/>
          </a:xfrm>
        </p:spPr>
        <p:txBody>
          <a:bodyPr/>
          <a:lstStyle/>
          <a:p>
            <a:r>
              <a:rPr lang="de-DE" b="1" dirty="0"/>
              <a:t>Nahversorgung Energie</a:t>
            </a:r>
            <a:endParaRPr lang="de-DE" b="1" dirty="0">
              <a:highlight>
                <a:srgbClr val="FF0000"/>
              </a:highlight>
            </a:endParaRPr>
          </a:p>
        </p:txBody>
      </p:sp>
      <p:sp>
        <p:nvSpPr>
          <p:cNvPr id="35" name="Textplatzhalter 13">
            <a:extLst>
              <a:ext uri="{FF2B5EF4-FFF2-40B4-BE49-F238E27FC236}">
                <a16:creationId xmlns:a16="http://schemas.microsoft.com/office/drawing/2014/main" id="{A56CDC30-9632-4076-9111-497A0DE1C980}"/>
              </a:ext>
            </a:extLst>
          </p:cNvPr>
          <p:cNvSpPr txBox="1">
            <a:spLocks/>
          </p:cNvSpPr>
          <p:nvPr/>
        </p:nvSpPr>
        <p:spPr>
          <a:xfrm>
            <a:off x="95534" y="794097"/>
            <a:ext cx="7567684" cy="5838714"/>
          </a:xfrm>
          <a:prstGeom prst="rect">
            <a:avLst/>
          </a:prstGeom>
        </p:spPr>
        <p:txBody>
          <a:bodyPr vert="horz" lIns="72000" tIns="72000" rIns="72000" bIns="7200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33"/>
              </a:spcAft>
              <a:buSzPct val="150000"/>
              <a:buFontTx/>
              <a:buNone/>
              <a:defRPr sz="1467" b="0" kern="1200" spc="27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2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33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de-AT" sz="2000" b="0" i="1" u="none" strike="noStrike" kern="1200" cap="none" spc="2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Wir unterstützen Unternehmen in der Erdgeschoßzone bei der Umsetzung von energiesparenden Maßnahmen sowie Maßnahmen, die ein Geschäftslokal attraktiver machen.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33"/>
              </a:spcAft>
              <a:buClrTx/>
              <a:buSzPct val="150000"/>
              <a:buFontTx/>
              <a:buNone/>
              <a:tabLst/>
              <a:defRPr/>
            </a:pPr>
            <a:endParaRPr kumimoji="0" lang="de-AT" sz="1000" b="1" i="0" u="none" strike="noStrike" kern="1200" cap="none" spc="27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  <a:p>
            <a:pPr marL="342900" marR="0" lvl="0" indent="-3429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33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00" b="1" i="0" u="none" strike="noStrike" kern="1200" cap="none" spc="2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Förderquote:</a:t>
            </a:r>
            <a:r>
              <a:rPr kumimoji="0" lang="de-AT" sz="2000" b="0" i="0" u="none" strike="noStrike" kern="1200" cap="none" spc="2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50% für energiesparende Maßnahmen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33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de-AT" sz="2000" b="0" i="0" u="none" strike="noStrike" kern="1200" cap="none" spc="2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		   25% für andere Maßnahmen</a:t>
            </a:r>
          </a:p>
          <a:p>
            <a:pPr marL="171450" marR="0" lvl="0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33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endParaRPr kumimoji="0" lang="de-AT" sz="1000" b="0" i="0" u="none" strike="noStrike" kern="1200" cap="none" spc="27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  <a:p>
            <a:pPr marL="342900" marR="0" lvl="0" indent="-3429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33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00" b="1" i="0" u="none" strike="noStrike" kern="1200" cap="none" spc="2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Max. Fördersumme: </a:t>
            </a:r>
            <a:r>
              <a:rPr kumimoji="0" lang="de-AT" sz="2000" b="0" i="0" u="none" strike="noStrike" kern="1200" cap="none" spc="2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25.000 € pro Jahr</a:t>
            </a:r>
          </a:p>
          <a:p>
            <a:pPr marL="171450" marR="0" lvl="0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33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endParaRPr kumimoji="0" lang="de-AT" sz="1000" b="0" i="0" u="none" strike="noStrike" kern="1200" cap="none" spc="27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  <a:p>
            <a:pPr marL="342900" marR="0" lvl="0" indent="-3429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33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00" b="1" i="0" u="none" strike="noStrike" kern="1200" cap="none" spc="2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Min. Projektgröße: </a:t>
            </a:r>
            <a:r>
              <a:rPr kumimoji="0" lang="de-AT" sz="2000" b="0" i="0" u="none" strike="noStrike" kern="1200" cap="none" spc="2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3.000 €</a:t>
            </a:r>
          </a:p>
          <a:p>
            <a:pPr marL="171450" marR="0" lvl="0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33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endParaRPr kumimoji="0" lang="de-AT" sz="1000" b="0" i="0" u="none" strike="noStrike" kern="1200" cap="none" spc="27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  <a:p>
            <a:pPr marL="342900" marR="0" lvl="0" indent="-3429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33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00" b="1" i="0" u="none" strike="noStrike" kern="1200" cap="none" spc="2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Bonus: </a:t>
            </a:r>
            <a:r>
              <a:rPr kumimoji="0" lang="de-AT" sz="2000" b="0" i="0" u="none" strike="noStrike" kern="1200" cap="none" spc="2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5.000 € Gründungsbonus</a:t>
            </a:r>
          </a:p>
          <a:p>
            <a:pPr marL="171450" marR="0" lvl="0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33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endParaRPr kumimoji="0" lang="de-AT" sz="1000" b="0" i="0" u="none" strike="noStrike" kern="1200" cap="none" spc="27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  <a:p>
            <a:pPr marL="342900" marR="0" lvl="0" indent="-3429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33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00" b="1" i="0" u="none" strike="noStrike" kern="1200" cap="none" spc="2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Wer: </a:t>
            </a:r>
            <a:r>
              <a:rPr kumimoji="0" lang="de-AT" sz="2000" b="0" i="0" u="none" strike="noStrike" kern="1200" cap="none" spc="2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Kleinstunternehmen bis max. 9 Personen (Vollzeit) und Gründungen, alle in der Erdgeschoßzone</a:t>
            </a:r>
          </a:p>
          <a:p>
            <a:pPr marL="171450" marR="0" lvl="0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33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endParaRPr kumimoji="0" lang="de-AT" sz="1000" b="0" i="0" u="none" strike="noStrike" kern="1200" cap="none" spc="27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  <a:p>
            <a:pPr marL="342900" marR="0" lvl="0" indent="-3429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33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00" b="1" i="0" u="none" strike="noStrike" kern="1200" cap="none" spc="2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Was: </a:t>
            </a:r>
            <a:r>
              <a:rPr kumimoji="0" lang="de-AT" sz="2000" b="0" i="0" u="none" strike="noStrike" kern="1200" cap="none" spc="2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Anlagen, Maschinen, Material, bauliche Maßnahmen, externe Dienstleistungen.</a:t>
            </a:r>
            <a:endParaRPr kumimoji="0" lang="de-DE" sz="2000" b="0" i="0" u="none" strike="noStrike" kern="1200" cap="none" spc="27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33"/>
              </a:spcAft>
              <a:buClrTx/>
              <a:buSzPct val="150000"/>
              <a:buFontTx/>
              <a:buNone/>
              <a:tabLst/>
              <a:defRPr/>
            </a:pPr>
            <a:endParaRPr kumimoji="0" lang="de-DE" sz="1600" b="0" i="0" u="none" strike="noStrike" kern="1200" cap="none" spc="27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36" name="Bildplatzhalter 15">
            <a:extLst>
              <a:ext uri="{FF2B5EF4-FFF2-40B4-BE49-F238E27FC236}">
                <a16:creationId xmlns:a16="http://schemas.microsoft.com/office/drawing/2014/main" id="{6FAF647C-2DB1-4B06-9DAD-3CA4D32B26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8" t="670" r="37642" b="-670"/>
          <a:stretch/>
        </p:blipFill>
        <p:spPr>
          <a:xfrm>
            <a:off x="8120418" y="0"/>
            <a:ext cx="4064148" cy="663281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5176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4">
            <a:extLst>
              <a:ext uri="{FF2B5EF4-FFF2-40B4-BE49-F238E27FC236}">
                <a16:creationId xmlns:a16="http://schemas.microsoft.com/office/drawing/2014/main" id="{7497E6D9-7CFC-4F91-B86A-CA2CB32F4B4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16002" y="6536691"/>
            <a:ext cx="57467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FD516-28F1-49F7-A5F3-824624942F62}" type="slidenum">
              <a:rPr kumimoji="0" lang="de-AT" sz="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AT" sz="8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9" name="Datumsplatzhalter 4">
            <a:extLst>
              <a:ext uri="{FF2B5EF4-FFF2-40B4-BE49-F238E27FC236}">
                <a16:creationId xmlns:a16="http://schemas.microsoft.com/office/drawing/2014/main" id="{919B8C15-3401-4D7D-B8D9-C23D0528882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84800" y="6537603"/>
            <a:ext cx="864000" cy="365125"/>
          </a:xfrm>
        </p:spPr>
        <p:txBody>
          <a:bodyPr/>
          <a:lstStyle/>
          <a:p>
            <a:pPr defTabSz="914377">
              <a:defRPr/>
            </a:pPr>
            <a:r>
              <a:rPr kumimoji="0" lang="de-AT" sz="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27.1.2025</a:t>
            </a:r>
          </a:p>
        </p:txBody>
      </p:sp>
      <p:sp>
        <p:nvSpPr>
          <p:cNvPr id="21" name="Fußzeilenplatzhalter 5">
            <a:extLst>
              <a:ext uri="{FF2B5EF4-FFF2-40B4-BE49-F238E27FC236}">
                <a16:creationId xmlns:a16="http://schemas.microsoft.com/office/drawing/2014/main" id="{2B00B9E6-C942-4E2E-848D-03C160AD2B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536691"/>
            <a:ext cx="3985746" cy="365125"/>
          </a:xfrm>
        </p:spPr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867" b="1" i="0" u="none" strike="noStrike" kern="1200" cap="none" spc="13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+mn-cs"/>
              </a:rPr>
              <a:t>Wirtschaftsagentur Wien</a:t>
            </a:r>
            <a:endParaRPr kumimoji="0" lang="de-AT" sz="867" b="1" i="0" u="none" strike="noStrike" kern="1200" cap="none" spc="1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34" name="Titel 9">
            <a:extLst>
              <a:ext uri="{FF2B5EF4-FFF2-40B4-BE49-F238E27FC236}">
                <a16:creationId xmlns:a16="http://schemas.microsoft.com/office/drawing/2014/main" id="{5D2FA8E5-97BE-4A8F-8096-D4E630768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54" y="174351"/>
            <a:ext cx="7630137" cy="1776000"/>
          </a:xfrm>
        </p:spPr>
        <p:txBody>
          <a:bodyPr/>
          <a:lstStyle/>
          <a:p>
            <a:r>
              <a:rPr lang="de-DE" b="1" dirty="0"/>
              <a:t>Geschäftsbelebung</a:t>
            </a:r>
            <a:endParaRPr lang="de-DE" b="1" dirty="0">
              <a:highlight>
                <a:srgbClr val="FF0000"/>
              </a:highlight>
            </a:endParaRPr>
          </a:p>
        </p:txBody>
      </p:sp>
      <p:sp>
        <p:nvSpPr>
          <p:cNvPr id="35" name="Textplatzhalter 13">
            <a:extLst>
              <a:ext uri="{FF2B5EF4-FFF2-40B4-BE49-F238E27FC236}">
                <a16:creationId xmlns:a16="http://schemas.microsoft.com/office/drawing/2014/main" id="{A56CDC30-9632-4076-9111-497A0DE1C980}"/>
              </a:ext>
            </a:extLst>
          </p:cNvPr>
          <p:cNvSpPr txBox="1">
            <a:spLocks/>
          </p:cNvSpPr>
          <p:nvPr/>
        </p:nvSpPr>
        <p:spPr>
          <a:xfrm>
            <a:off x="95533" y="794097"/>
            <a:ext cx="7969327" cy="5838714"/>
          </a:xfrm>
          <a:prstGeom prst="rect">
            <a:avLst/>
          </a:prstGeom>
        </p:spPr>
        <p:txBody>
          <a:bodyPr vert="horz" lIns="72000" tIns="72000" rIns="72000" bIns="7200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33"/>
              </a:spcAft>
              <a:buSzPct val="150000"/>
              <a:buFontTx/>
              <a:buNone/>
              <a:defRPr sz="1467" b="0" kern="1200" spc="27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buSzPct val="150000"/>
              <a:buFontTx/>
              <a:buNone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2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33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de-AT" sz="2000" b="0" i="1" u="none" strike="noStrike" kern="1200" cap="none" spc="2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Wir unterstützen Sie bei der Investition in leerstehende, straßenseitige Geschäftslokale in der Erdgeschoßzone.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33"/>
              </a:spcAft>
              <a:buClrTx/>
              <a:buSzPct val="150000"/>
              <a:buFontTx/>
              <a:buNone/>
              <a:tabLst/>
              <a:defRPr/>
            </a:pPr>
            <a:endParaRPr kumimoji="0" lang="de-AT" sz="1000" b="1" i="0" u="none" strike="noStrike" kern="1200" cap="none" spc="27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  <a:p>
            <a:pPr marL="342900" marR="0" lvl="0" indent="-3429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33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00" b="1" i="0" u="none" strike="noStrike" kern="1200" cap="none" spc="2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Förderquote:</a:t>
            </a:r>
            <a:r>
              <a:rPr kumimoji="0" lang="de-AT" sz="2000" b="0" i="0" u="none" strike="noStrike" kern="1200" cap="none" spc="2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50%</a:t>
            </a:r>
          </a:p>
          <a:p>
            <a:pPr marL="171450" marR="0" lvl="0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33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endParaRPr kumimoji="0" lang="de-AT" sz="1000" b="1" i="0" u="none" strike="noStrike" kern="1200" cap="none" spc="27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  <a:p>
            <a:pPr marL="342900" marR="0" lvl="0" indent="-3429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33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00" b="1" i="0" u="none" strike="noStrike" kern="1200" cap="none" spc="2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Max. Fördersumme: </a:t>
            </a:r>
            <a:r>
              <a:rPr kumimoji="0" lang="de-AT" sz="2000" b="0" i="0" u="none" strike="noStrike" kern="1200" cap="none" spc="2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35.000 €</a:t>
            </a:r>
          </a:p>
          <a:p>
            <a:pPr marL="171450" marR="0" lvl="0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33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endParaRPr kumimoji="0" lang="de-AT" sz="1000" b="0" i="0" u="none" strike="noStrike" kern="1200" cap="none" spc="27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  <a:p>
            <a:pPr marL="342900" marR="0" lvl="0" indent="-3429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33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00" b="1" i="0" u="none" strike="noStrike" kern="1200" cap="none" spc="2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Min. Projektgröße: </a:t>
            </a:r>
            <a:r>
              <a:rPr kumimoji="0" lang="de-AT" sz="2000" b="0" i="0" u="none" strike="noStrike" kern="1200" cap="none" spc="2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5.000 €</a:t>
            </a:r>
          </a:p>
          <a:p>
            <a:pPr marL="171450" marR="0" lvl="0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33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endParaRPr kumimoji="0" lang="de-AT" sz="1000" b="0" i="0" u="none" strike="noStrike" kern="1200" cap="none" spc="27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  <a:p>
            <a:pPr marL="342900" marR="0" lvl="0" indent="-3429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33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00" b="1" i="0" u="none" strike="noStrike" kern="1200" cap="none" spc="2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Bonus: </a:t>
            </a:r>
            <a:r>
              <a:rPr kumimoji="0" lang="de-AT" sz="2000" b="0" i="0" u="none" strike="noStrike" kern="1200" cap="none" spc="2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5.000 € Gründungsbonus</a:t>
            </a:r>
          </a:p>
          <a:p>
            <a:pPr marL="171450" marR="0" lvl="0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33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endParaRPr kumimoji="0" lang="de-AT" sz="1000" b="0" i="0" u="none" strike="noStrike" kern="1200" cap="none" spc="27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  <a:p>
            <a:pPr marL="342900" marR="0" lvl="0" indent="-3429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33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00" b="1" i="0" u="none" strike="noStrike" kern="1200" cap="none" spc="2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Wer: </a:t>
            </a:r>
            <a:r>
              <a:rPr kumimoji="0" lang="de-AT" sz="2000" b="0" i="0" u="none" strike="noStrike" kern="1200" cap="none" spc="2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KMU, Gründungen, Vereine die ein leerstehendes Lokal (mind. 6 Monate) in der Erdgeschoßzone übernehmen. </a:t>
            </a:r>
          </a:p>
          <a:p>
            <a:pPr marL="171450" marR="0" lvl="0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33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endParaRPr kumimoji="0" lang="de-AT" sz="1000" b="0" i="0" u="none" strike="noStrike" kern="1200" cap="none" spc="27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  <a:p>
            <a:pPr marL="342900" marR="0" lvl="0" indent="-3429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33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000" b="1" i="0" u="none" strike="noStrike" kern="1200" cap="none" spc="2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Was: </a:t>
            </a:r>
            <a:r>
              <a:rPr kumimoji="0" lang="de-AT" sz="2000" b="0" i="0" u="none" strike="noStrike" kern="1200" cap="none" spc="2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Bauliche Maßnahmen, Anlagen die fest Verbunden sind (Heizung, Fußboden,..)</a:t>
            </a:r>
            <a:endParaRPr kumimoji="0" lang="de-DE" sz="2000" b="0" i="0" u="none" strike="noStrike" kern="1200" cap="none" spc="27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33"/>
              </a:spcAft>
              <a:buClrTx/>
              <a:buSzPct val="150000"/>
              <a:buFontTx/>
              <a:buNone/>
              <a:tabLst/>
              <a:defRPr/>
            </a:pPr>
            <a:endParaRPr kumimoji="0" lang="de-DE" sz="1600" b="0" i="0" u="none" strike="noStrike" kern="1200" cap="none" spc="27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8" name="Bildplatzhalter 2">
            <a:extLst>
              <a:ext uri="{FF2B5EF4-FFF2-40B4-BE49-F238E27FC236}">
                <a16:creationId xmlns:a16="http://schemas.microsoft.com/office/drawing/2014/main" id="{33BD9D42-19C9-47A3-AEE9-6416D71139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3776" y="0"/>
            <a:ext cx="4078224" cy="658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2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B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Digitalisierung</a:t>
            </a:r>
          </a:p>
        </p:txBody>
      </p:sp>
      <p:pic>
        <p:nvPicPr>
          <p:cNvPr id="15" name="Bildplatzhalter 14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Datumsplatzhalt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defTabSz="914377">
              <a:defRPr/>
            </a:pPr>
            <a:r>
              <a:rPr kumimoji="0" lang="de-AT" sz="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27.1.2025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867" b="1" i="0" u="none" strike="noStrike" kern="1200" cap="none" spc="13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+mn-cs"/>
              </a:rPr>
              <a:t>Wirtschaftsagentur Wien</a:t>
            </a:r>
            <a:endParaRPr kumimoji="0" lang="de-AT" sz="867" b="1" i="0" u="none" strike="noStrike" kern="1200" cap="none" spc="1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FD516-28F1-49F7-A5F3-824624942F62}" type="slidenum">
              <a:rPr kumimoji="0" lang="de-AT" sz="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AT" sz="8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7"/>
          </p:nvPr>
        </p:nvSpPr>
        <p:spPr>
          <a:xfrm>
            <a:off x="172855" y="839472"/>
            <a:ext cx="5215106" cy="5529072"/>
          </a:xfrm>
        </p:spPr>
        <p:txBody>
          <a:bodyPr/>
          <a:lstStyle/>
          <a:p>
            <a:pPr marL="0" indent="0">
              <a:buNone/>
            </a:pPr>
            <a:r>
              <a:rPr lang="de-AT" sz="1800" i="1" dirty="0"/>
              <a:t>Wir unterstützen Ihr Unternehmen bei der Digitalisierung von Arbeitsschritten, der Einrichtung von digitalen Workflows oder der Digitalisierung Ihres Kundensupports. </a:t>
            </a:r>
          </a:p>
          <a:p>
            <a:pPr marL="0" indent="0">
              <a:buNone/>
            </a:pPr>
            <a:endParaRPr lang="de-AT" sz="500" b="1" dirty="0"/>
          </a:p>
          <a:p>
            <a:r>
              <a:rPr lang="de-AT" sz="1600" b="1" dirty="0"/>
              <a:t>Förderquote:</a:t>
            </a:r>
            <a:r>
              <a:rPr lang="de-AT" sz="1600" dirty="0"/>
              <a:t> 50%</a:t>
            </a:r>
          </a:p>
          <a:p>
            <a:endParaRPr lang="de-AT" sz="500" dirty="0"/>
          </a:p>
          <a:p>
            <a:r>
              <a:rPr lang="de-AT" sz="1600" b="1" dirty="0"/>
              <a:t>Max. Fördersumme: </a:t>
            </a:r>
            <a:r>
              <a:rPr lang="de-AT" sz="1600" dirty="0"/>
              <a:t>50.000 €</a:t>
            </a:r>
          </a:p>
          <a:p>
            <a:endParaRPr lang="de-AT" sz="500" dirty="0"/>
          </a:p>
          <a:p>
            <a:r>
              <a:rPr lang="de-AT" sz="1600" b="1" dirty="0"/>
              <a:t>Min. Projektgröße: </a:t>
            </a:r>
            <a:r>
              <a:rPr lang="de-AT" sz="1600" dirty="0"/>
              <a:t>10.000 €</a:t>
            </a:r>
          </a:p>
          <a:p>
            <a:endParaRPr lang="de-AT" sz="500" dirty="0"/>
          </a:p>
          <a:p>
            <a:r>
              <a:rPr lang="de-AT" sz="1600" b="1" dirty="0"/>
              <a:t>Wer: </a:t>
            </a:r>
            <a:r>
              <a:rPr lang="de-DE" sz="1600" dirty="0"/>
              <a:t>Bestehende KMU, die zum Zeitpunkt der Antragstellung seit zumindest 1 Jahr in Wien tätig sind</a:t>
            </a:r>
          </a:p>
          <a:p>
            <a:endParaRPr lang="de-AT" sz="500" b="1" dirty="0"/>
          </a:p>
          <a:p>
            <a:r>
              <a:rPr lang="de-AT" sz="1600" b="1" dirty="0"/>
              <a:t>Was: </a:t>
            </a:r>
            <a:r>
              <a:rPr lang="de-DE" sz="1600" dirty="0"/>
              <a:t>Hardware, Geräte, Schulungs- und Qualifizierungsmaßnahmen, Beratung, Software und Lizenzen.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1" name="Bildplatzhalter 16">
            <a:extLst>
              <a:ext uri="{FF2B5EF4-FFF2-40B4-BE49-F238E27FC236}">
                <a16:creationId xmlns:a16="http://schemas.microsoft.com/office/drawing/2014/main" id="{00F6EDBE-AE6C-4DC6-9922-2A6C4C0D66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0" r="20935" b="162"/>
          <a:stretch/>
        </p:blipFill>
        <p:spPr>
          <a:xfrm>
            <a:off x="6096000" y="0"/>
            <a:ext cx="6120000" cy="6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0170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">
  <a:themeElements>
    <a:clrScheme name="Wirtschaftsagentur Wien n">
      <a:dk1>
        <a:srgbClr val="000000"/>
      </a:dk1>
      <a:lt1>
        <a:srgbClr val="FFFFFF"/>
      </a:lt1>
      <a:dk2>
        <a:srgbClr val="CD237D"/>
      </a:dk2>
      <a:lt2>
        <a:srgbClr val="009646"/>
      </a:lt2>
      <a:accent1>
        <a:srgbClr val="009646"/>
      </a:accent1>
      <a:accent2>
        <a:srgbClr val="F0EB1E"/>
      </a:accent2>
      <a:accent3>
        <a:srgbClr val="00A0E6"/>
      </a:accent3>
      <a:accent4>
        <a:srgbClr val="604696"/>
      </a:accent4>
      <a:accent5>
        <a:srgbClr val="007B4A"/>
      </a:accent5>
      <a:accent6>
        <a:srgbClr val="0065B0"/>
      </a:accent6>
      <a:hlink>
        <a:srgbClr val="0065B0"/>
      </a:hlink>
      <a:folHlink>
        <a:srgbClr val="00A3E5"/>
      </a:folHlink>
    </a:clrScheme>
    <a:fontScheme name="WA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_PPT_Master_Vorlage" id="{B2AEE558-8F1B-4997-B6A5-017375A00816}" vid="{99A9F5BA-1B83-4A63-8014-DE852AEFBBA7}"/>
    </a:ext>
  </a:extLst>
</a:theme>
</file>

<file path=ppt/theme/theme2.xml><?xml version="1.0" encoding="utf-8"?>
<a:theme xmlns:a="http://schemas.openxmlformats.org/drawingml/2006/main" name="2_Office">
  <a:themeElements>
    <a:clrScheme name="Wirtschaftsagentur Wien n">
      <a:dk1>
        <a:srgbClr val="000000"/>
      </a:dk1>
      <a:lt1>
        <a:srgbClr val="FFFFFF"/>
      </a:lt1>
      <a:dk2>
        <a:srgbClr val="CD237D"/>
      </a:dk2>
      <a:lt2>
        <a:srgbClr val="009646"/>
      </a:lt2>
      <a:accent1>
        <a:srgbClr val="009646"/>
      </a:accent1>
      <a:accent2>
        <a:srgbClr val="F0EB1E"/>
      </a:accent2>
      <a:accent3>
        <a:srgbClr val="00A0E6"/>
      </a:accent3>
      <a:accent4>
        <a:srgbClr val="604696"/>
      </a:accent4>
      <a:accent5>
        <a:srgbClr val="007B4A"/>
      </a:accent5>
      <a:accent6>
        <a:srgbClr val="0065B0"/>
      </a:accent6>
      <a:hlink>
        <a:srgbClr val="0065B0"/>
      </a:hlink>
      <a:folHlink>
        <a:srgbClr val="00A3E5"/>
      </a:folHlink>
    </a:clrScheme>
    <a:fontScheme name="WA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_PPT_Master_Vorlage" id="{B2AEE558-8F1B-4997-B6A5-017375A00816}" vid="{99A9F5BA-1B83-4A63-8014-DE852AEFBBA7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673</Words>
  <Application>Microsoft Office PowerPoint</Application>
  <PresentationFormat>Breitbild</PresentationFormat>
  <Paragraphs>187</Paragraphs>
  <Slides>10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Neue Haas Grotesk Text Pro</vt:lpstr>
      <vt:lpstr>1_Office</vt:lpstr>
      <vt:lpstr>2_Office</vt:lpstr>
      <vt:lpstr> Das Förder- und Beratungsangebot  der Wirtschaftsagentur Wien  </vt:lpstr>
      <vt:lpstr>Wirtschaftsagentur Wien.  Ein Fonds der Stadt Wien.</vt:lpstr>
      <vt:lpstr>Unsere Bilanz 2023, Auszug</vt:lpstr>
      <vt:lpstr>Business Support</vt:lpstr>
      <vt:lpstr>Business Support </vt:lpstr>
      <vt:lpstr>Förderungen Wirtschaftsagentur Übersicht</vt:lpstr>
      <vt:lpstr>Nahversorgung Energie</vt:lpstr>
      <vt:lpstr>Geschäftsbelebung</vt:lpstr>
      <vt:lpstr>Digitalisierung</vt:lpstr>
      <vt:lpstr>Kontakt</vt:lpstr>
    </vt:vector>
  </TitlesOfParts>
  <Company>Wirtschaftsagentur Wien. Ein Fonds der Stadt Wien.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Geschäftsbelebung Jetzt!</dc:title>
  <dc:creator>GRAF Daniela</dc:creator>
  <cp:lastModifiedBy>Goetz Thomas | WKW</cp:lastModifiedBy>
  <cp:revision>635</cp:revision>
  <cp:lastPrinted>2024-03-21T12:53:38Z</cp:lastPrinted>
  <dcterms:created xsi:type="dcterms:W3CDTF">2021-03-23T13:24:31Z</dcterms:created>
  <dcterms:modified xsi:type="dcterms:W3CDTF">2025-02-05T11:50:49Z</dcterms:modified>
</cp:coreProperties>
</file>